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52" r:id="rId5"/>
    <p:sldId id="340" r:id="rId6"/>
    <p:sldId id="341" r:id="rId7"/>
    <p:sldId id="337" r:id="rId8"/>
    <p:sldId id="328" r:id="rId9"/>
    <p:sldId id="329" r:id="rId10"/>
    <p:sldId id="338" r:id="rId11"/>
    <p:sldId id="330" r:id="rId12"/>
    <p:sldId id="335" r:id="rId13"/>
    <p:sldId id="336" r:id="rId14"/>
    <p:sldId id="273" r:id="rId15"/>
    <p:sldId id="359" r:id="rId16"/>
    <p:sldId id="355" r:id="rId17"/>
    <p:sldId id="356" r:id="rId18"/>
    <p:sldId id="357" r:id="rId19"/>
    <p:sldId id="358" r:id="rId20"/>
    <p:sldId id="274" r:id="rId21"/>
    <p:sldId id="342" r:id="rId22"/>
    <p:sldId id="347" r:id="rId23"/>
    <p:sldId id="348" r:id="rId24"/>
    <p:sldId id="343" r:id="rId25"/>
    <p:sldId id="350" r:id="rId26"/>
    <p:sldId id="331" r:id="rId27"/>
    <p:sldId id="353" r:id="rId28"/>
    <p:sldId id="272" r:id="rId29"/>
    <p:sldId id="349" r:id="rId30"/>
    <p:sldId id="339" r:id="rId31"/>
    <p:sldId id="265" r:id="rId32"/>
    <p:sldId id="270" r:id="rId33"/>
    <p:sldId id="271" r:id="rId34"/>
    <p:sldId id="345" r:id="rId35"/>
    <p:sldId id="344" r:id="rId36"/>
    <p:sldId id="275" r:id="rId37"/>
    <p:sldId id="346" r:id="rId38"/>
    <p:sldId id="334" r:id="rId39"/>
    <p:sldId id="354" r:id="rId40"/>
    <p:sldId id="30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2723"/>
    <a:srgbClr val="3C2724"/>
    <a:srgbClr val="3C2823"/>
    <a:srgbClr val="3F2925"/>
    <a:srgbClr val="49302B"/>
    <a:srgbClr val="5D3F39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1CF96-78BF-4ABB-A01F-C1AC2A06C5A9}" v="2924" dt="2018-10-17T06:54:49.0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6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 pao lin" userId="e8324a3f1f08682f" providerId="LiveId" clId="{A12089C5-153E-4D19-9AD8-2AA6B01F4373}"/>
    <pc:docChg chg="custSel modSld">
      <pc:chgData name="chia pao lin" userId="e8324a3f1f08682f" providerId="LiveId" clId="{A12089C5-153E-4D19-9AD8-2AA6B01F4373}" dt="2018-08-30T15:57:28.540" v="19"/>
      <pc:docMkLst>
        <pc:docMk/>
      </pc:docMkLst>
      <pc:sldChg chg="addSp delSp modSp">
        <pc:chgData name="chia pao lin" userId="e8324a3f1f08682f" providerId="LiveId" clId="{A12089C5-153E-4D19-9AD8-2AA6B01F4373}" dt="2018-08-30T15:56:17.303" v="5" actId="1076"/>
        <pc:sldMkLst>
          <pc:docMk/>
          <pc:sldMk cId="4128272963" sldId="256"/>
        </pc:sldMkLst>
        <pc:picChg chg="add mod">
          <ac:chgData name="chia pao lin" userId="e8324a3f1f08682f" providerId="LiveId" clId="{A12089C5-153E-4D19-9AD8-2AA6B01F4373}" dt="2018-08-30T15:56:17.303" v="5" actId="1076"/>
          <ac:picMkLst>
            <pc:docMk/>
            <pc:sldMk cId="4128272963" sldId="256"/>
            <ac:picMk id="5" creationId="{4D147FA8-B8D5-4974-8A6F-1F896BDF2471}"/>
          </ac:picMkLst>
        </pc:picChg>
        <pc:picChg chg="del">
          <ac:chgData name="chia pao lin" userId="e8324a3f1f08682f" providerId="LiveId" clId="{A12089C5-153E-4D19-9AD8-2AA6B01F4373}" dt="2018-08-30T15:55:51.491" v="0" actId="478"/>
          <ac:picMkLst>
            <pc:docMk/>
            <pc:sldMk cId="4128272963" sldId="256"/>
            <ac:picMk id="15" creationId="{6DC9DE41-6495-41EC-9875-68A0F7F8407C}"/>
          </ac:picMkLst>
        </pc:picChg>
      </pc:sldChg>
    </pc:docChg>
  </pc:docChgLst>
  <pc:docChgLst>
    <pc:chgData name="chia pao lin" userId="e8324a3f1f08682f" providerId="LiveId" clId="{9E61CF96-78BF-4ABB-A01F-C1AC2A06C5A9}"/>
    <pc:docChg chg="undo custSel addSld delSld modSld">
      <pc:chgData name="chia pao lin" userId="e8324a3f1f08682f" providerId="LiveId" clId="{9E61CF96-78BF-4ABB-A01F-C1AC2A06C5A9}" dt="2018-10-17T06:55:05.860" v="3983" actId="1076"/>
      <pc:docMkLst>
        <pc:docMk/>
      </pc:docMkLst>
      <pc:sldChg chg="modSp">
        <pc:chgData name="chia pao lin" userId="e8324a3f1f08682f" providerId="LiveId" clId="{9E61CF96-78BF-4ABB-A01F-C1AC2A06C5A9}" dt="2018-10-17T02:04:06.363" v="3508" actId="1076"/>
        <pc:sldMkLst>
          <pc:docMk/>
          <pc:sldMk cId="4128272963" sldId="256"/>
        </pc:sldMkLst>
        <pc:spChg chg="mod">
          <ac:chgData name="chia pao lin" userId="e8324a3f1f08682f" providerId="LiveId" clId="{9E61CF96-78BF-4ABB-A01F-C1AC2A06C5A9}" dt="2018-10-17T02:03:36.116" v="3491" actId="1076"/>
          <ac:spMkLst>
            <pc:docMk/>
            <pc:sldMk cId="4128272963" sldId="256"/>
            <ac:spMk id="9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4:06.363" v="3508" actId="1076"/>
          <ac:spMkLst>
            <pc:docMk/>
            <pc:sldMk cId="4128272963" sldId="256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3:20.169" v="3486"/>
          <ac:spMkLst>
            <pc:docMk/>
            <pc:sldMk cId="4128272963" sldId="256"/>
            <ac:spMk id="12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3:40.200" v="3492" actId="1076"/>
          <ac:spMkLst>
            <pc:docMk/>
            <pc:sldMk cId="4128272963" sldId="256"/>
            <ac:spMk id="13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2:03:42.307" v="3493" actId="1076"/>
          <ac:picMkLst>
            <pc:docMk/>
            <pc:sldMk cId="4128272963" sldId="256"/>
            <ac:picMk id="4" creationId="{3FDD39D5-1836-4F97-8910-4D9886DBC3C7}"/>
          </ac:picMkLst>
        </pc:picChg>
      </pc:sldChg>
      <pc:sldChg chg="modSp">
        <pc:chgData name="chia pao lin" userId="e8324a3f1f08682f" providerId="LiveId" clId="{9E61CF96-78BF-4ABB-A01F-C1AC2A06C5A9}" dt="2018-10-17T06:54:58.916" v="3982" actId="1076"/>
        <pc:sldMkLst>
          <pc:docMk/>
          <pc:sldMk cId="4020036809" sldId="258"/>
        </pc:sldMkLst>
        <pc:spChg chg="mod">
          <ac:chgData name="chia pao lin" userId="e8324a3f1f08682f" providerId="LiveId" clId="{9E61CF96-78BF-4ABB-A01F-C1AC2A06C5A9}" dt="2018-10-17T01:54:34.590" v="3373" actId="20577"/>
          <ac:spMkLst>
            <pc:docMk/>
            <pc:sldMk cId="4020036809" sldId="258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54:36.418" v="3374" actId="1076"/>
          <ac:spMkLst>
            <pc:docMk/>
            <pc:sldMk cId="4020036809" sldId="258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54:58.916" v="3982" actId="1076"/>
          <ac:picMkLst>
            <pc:docMk/>
            <pc:sldMk cId="4020036809" sldId="258"/>
            <ac:picMk id="14" creationId="{F2BD00A7-0BB1-46D0-A8D3-FA0CABA1E151}"/>
          </ac:picMkLst>
        </pc:picChg>
      </pc:sldChg>
      <pc:sldChg chg="add">
        <pc:chgData name="chia pao lin" userId="e8324a3f1f08682f" providerId="LiveId" clId="{9E61CF96-78BF-4ABB-A01F-C1AC2A06C5A9}" dt="2018-10-17T01:45:55.061" v="3289"/>
        <pc:sldMkLst>
          <pc:docMk/>
          <pc:sldMk cId="461623035" sldId="265"/>
        </pc:sldMkLst>
      </pc:sldChg>
      <pc:sldChg chg="add">
        <pc:chgData name="chia pao lin" userId="e8324a3f1f08682f" providerId="LiveId" clId="{9E61CF96-78BF-4ABB-A01F-C1AC2A06C5A9}" dt="2018-10-17T01:46:01.013" v="3290"/>
        <pc:sldMkLst>
          <pc:docMk/>
          <pc:sldMk cId="3535504083" sldId="270"/>
        </pc:sldMkLst>
      </pc:sldChg>
      <pc:sldChg chg="add">
        <pc:chgData name="chia pao lin" userId="e8324a3f1f08682f" providerId="LiveId" clId="{9E61CF96-78BF-4ABB-A01F-C1AC2A06C5A9}" dt="2018-10-17T01:46:08.149" v="3291"/>
        <pc:sldMkLst>
          <pc:docMk/>
          <pc:sldMk cId="61260515" sldId="271"/>
        </pc:sldMkLst>
      </pc:sldChg>
      <pc:sldChg chg="modSp add">
        <pc:chgData name="chia pao lin" userId="e8324a3f1f08682f" providerId="LiveId" clId="{9E61CF96-78BF-4ABB-A01F-C1AC2A06C5A9}" dt="2018-10-17T06:13:13.693" v="3608" actId="1440"/>
        <pc:sldMkLst>
          <pc:docMk/>
          <pc:sldMk cId="873714680" sldId="272"/>
        </pc:sldMkLst>
        <pc:picChg chg="mod">
          <ac:chgData name="chia pao lin" userId="e8324a3f1f08682f" providerId="LiveId" clId="{9E61CF96-78BF-4ABB-A01F-C1AC2A06C5A9}" dt="2018-10-17T06:13:05.240" v="3605" actId="1440"/>
          <ac:picMkLst>
            <pc:docMk/>
            <pc:sldMk cId="873714680" sldId="272"/>
            <ac:picMk id="2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08.378" v="3606" actId="1440"/>
          <ac:picMkLst>
            <pc:docMk/>
            <pc:sldMk cId="873714680" sldId="272"/>
            <ac:picMk id="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11.010" v="3607" actId="1440"/>
          <ac:picMkLst>
            <pc:docMk/>
            <pc:sldMk cId="873714680" sldId="272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13.693" v="3608" actId="1440"/>
          <ac:picMkLst>
            <pc:docMk/>
            <pc:sldMk cId="873714680" sldId="272"/>
            <ac:picMk id="5" creationId="{00000000-0000-0000-0000-000000000000}"/>
          </ac:picMkLst>
        </pc:picChg>
      </pc:sldChg>
      <pc:sldChg chg="addSp delSp modSp add">
        <pc:chgData name="chia pao lin" userId="e8324a3f1f08682f" providerId="LiveId" clId="{9E61CF96-78BF-4ABB-A01F-C1AC2A06C5A9}" dt="2018-10-17T05:58:59.291" v="3533" actId="1076"/>
        <pc:sldMkLst>
          <pc:docMk/>
          <pc:sldMk cId="1146898653" sldId="273"/>
        </pc:sldMkLst>
        <pc:spChg chg="mod">
          <ac:chgData name="chia pao lin" userId="e8324a3f1f08682f" providerId="LiveId" clId="{9E61CF96-78BF-4ABB-A01F-C1AC2A06C5A9}" dt="2018-10-17T05:58:59.291" v="3533" actId="1076"/>
          <ac:spMkLst>
            <pc:docMk/>
            <pc:sldMk cId="1146898653" sldId="273"/>
            <ac:spMk id="18" creationId="{00000000-0000-0000-0000-000000000000}"/>
          </ac:spMkLst>
        </pc:spChg>
        <pc:graphicFrameChg chg="del">
          <ac:chgData name="chia pao lin" userId="e8324a3f1f08682f" providerId="LiveId" clId="{9E61CF96-78BF-4ABB-A01F-C1AC2A06C5A9}" dt="2018-10-17T05:57:32.499" v="3517" actId="478"/>
          <ac:graphicFrameMkLst>
            <pc:docMk/>
            <pc:sldMk cId="1146898653" sldId="273"/>
            <ac:graphicFrameMk id="2" creationId="{A1CFEACC-1151-406B-AD9A-81240E81FDD3}"/>
          </ac:graphicFrameMkLst>
        </pc:graphicFrameChg>
        <pc:graphicFrameChg chg="add mod">
          <ac:chgData name="chia pao lin" userId="e8324a3f1f08682f" providerId="LiveId" clId="{9E61CF96-78BF-4ABB-A01F-C1AC2A06C5A9}" dt="2018-10-17T05:58:58.512" v="3532" actId="207"/>
          <ac:graphicFrameMkLst>
            <pc:docMk/>
            <pc:sldMk cId="1146898653" sldId="273"/>
            <ac:graphicFrameMk id="13" creationId="{1F8C6DDD-F034-47A4-B581-3C57F4E56F2E}"/>
          </ac:graphicFrameMkLst>
        </pc:graphicFrameChg>
        <pc:graphicFrameChg chg="del">
          <ac:chgData name="chia pao lin" userId="e8324a3f1f08682f" providerId="LiveId" clId="{9E61CF96-78BF-4ABB-A01F-C1AC2A06C5A9}" dt="2018-10-17T05:57:32.499" v="3517" actId="478"/>
          <ac:graphicFrameMkLst>
            <pc:docMk/>
            <pc:sldMk cId="1146898653" sldId="273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7:33.588" v="3518"/>
          <ac:graphicFrameMkLst>
            <pc:docMk/>
            <pc:sldMk cId="1146898653" sldId="273"/>
            <ac:graphicFrameMk id="15" creationId="{1DE8855F-DC19-416A-B2C4-056208BFC82E}"/>
          </ac:graphicFrameMkLst>
        </pc:graphicFrameChg>
      </pc:sldChg>
      <pc:sldChg chg="modSp add">
        <pc:chgData name="chia pao lin" userId="e8324a3f1f08682f" providerId="LiveId" clId="{9E61CF96-78BF-4ABB-A01F-C1AC2A06C5A9}" dt="2018-10-17T05:57:16.290" v="3516" actId="14100"/>
        <pc:sldMkLst>
          <pc:docMk/>
          <pc:sldMk cId="658708170" sldId="274"/>
        </pc:sldMkLst>
        <pc:graphicFrameChg chg="mod">
          <ac:chgData name="chia pao lin" userId="e8324a3f1f08682f" providerId="LiveId" clId="{9E61CF96-78BF-4ABB-A01F-C1AC2A06C5A9}" dt="2018-10-17T05:57:16.290" v="3516" actId="14100"/>
          <ac:graphicFrameMkLst>
            <pc:docMk/>
            <pc:sldMk cId="658708170" sldId="274"/>
            <ac:graphicFrameMk id="14" creationId="{922D72CF-9688-4536-A9BA-B6C334A5A645}"/>
          </ac:graphicFrameMkLst>
        </pc:graphicFrameChg>
      </pc:sldChg>
      <pc:sldChg chg="modSp add">
        <pc:chgData name="chia pao lin" userId="e8324a3f1f08682f" providerId="LiveId" clId="{9E61CF96-78BF-4ABB-A01F-C1AC2A06C5A9}" dt="2018-10-17T06:20:16.266" v="3810" actId="20577"/>
        <pc:sldMkLst>
          <pc:docMk/>
          <pc:sldMk cId="1302112886" sldId="275"/>
        </pc:sldMkLst>
        <pc:spChg chg="mod">
          <ac:chgData name="chia pao lin" userId="e8324a3f1f08682f" providerId="LiveId" clId="{9E61CF96-78BF-4ABB-A01F-C1AC2A06C5A9}" dt="2018-10-17T06:20:16.266" v="3810" actId="20577"/>
          <ac:spMkLst>
            <pc:docMk/>
            <pc:sldMk cId="1302112886" sldId="275"/>
            <ac:spMk id="10" creationId="{00000000-0000-0000-0000-000000000000}"/>
          </ac:spMkLst>
        </pc:spChg>
      </pc:sldChg>
      <pc:sldChg chg="modSp del">
        <pc:chgData name="chia pao lin" userId="e8324a3f1f08682f" providerId="LiveId" clId="{9E61CF96-78BF-4ABB-A01F-C1AC2A06C5A9}" dt="2018-10-17T06:44:02.728" v="3979" actId="2696"/>
        <pc:sldMkLst>
          <pc:docMk/>
          <pc:sldMk cId="3422259801" sldId="299"/>
        </pc:sldMkLst>
        <pc:spChg chg="mod">
          <ac:chgData name="chia pao lin" userId="e8324a3f1f08682f" providerId="LiveId" clId="{9E61CF96-78BF-4ABB-A01F-C1AC2A06C5A9}" dt="2018-10-16T04:08:24.955" v="1812" actId="207"/>
          <ac:spMkLst>
            <pc:docMk/>
            <pc:sldMk cId="3422259801" sldId="299"/>
            <ac:spMk id="10" creationId="{00000000-0000-0000-0000-000000000000}"/>
          </ac:spMkLst>
        </pc:spChg>
      </pc:sldChg>
      <pc:sldChg chg="modSp">
        <pc:chgData name="chia pao lin" userId="e8324a3f1f08682f" providerId="LiveId" clId="{9E61CF96-78BF-4ABB-A01F-C1AC2A06C5A9}" dt="2018-10-17T01:58:57.695" v="3438" actId="1076"/>
        <pc:sldMkLst>
          <pc:docMk/>
          <pc:sldMk cId="2124251927" sldId="305"/>
        </pc:sldMkLst>
        <pc:spChg chg="mod">
          <ac:chgData name="chia pao lin" userId="e8324a3f1f08682f" providerId="LiveId" clId="{9E61CF96-78BF-4ABB-A01F-C1AC2A06C5A9}" dt="2018-10-17T01:58:43.929" v="3435" actId="1076"/>
          <ac:spMkLst>
            <pc:docMk/>
            <pc:sldMk cId="2124251927" sldId="305"/>
            <ac:spMk id="9" creationId="{5F077A4E-18D5-4E7E-BBCA-EEA7F4FFD836}"/>
          </ac:spMkLst>
        </pc:spChg>
        <pc:spChg chg="mod">
          <ac:chgData name="chia pao lin" userId="e8324a3f1f08682f" providerId="LiveId" clId="{9E61CF96-78BF-4ABB-A01F-C1AC2A06C5A9}" dt="2018-10-17T01:58:57.695" v="3438" actId="1076"/>
          <ac:spMkLst>
            <pc:docMk/>
            <pc:sldMk cId="2124251927" sldId="305"/>
            <ac:spMk id="10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1:58:36.407" v="3434" actId="1076"/>
          <ac:picMkLst>
            <pc:docMk/>
            <pc:sldMk cId="2124251927" sldId="305"/>
            <ac:picMk id="3" creationId="{896AA720-8179-44CD-8683-37C517BFA325}"/>
          </ac:picMkLst>
        </pc:picChg>
        <pc:picChg chg="mod">
          <ac:chgData name="chia pao lin" userId="e8324a3f1f08682f" providerId="LiveId" clId="{9E61CF96-78BF-4ABB-A01F-C1AC2A06C5A9}" dt="2018-10-17T01:58:52.440" v="3437" actId="1076"/>
          <ac:picMkLst>
            <pc:docMk/>
            <pc:sldMk cId="2124251927" sldId="305"/>
            <ac:picMk id="13" creationId="{BFAE0A13-8CA0-4BA8-81D5-C2710D2BF7CE}"/>
          </ac:picMkLst>
        </pc:picChg>
      </pc:sldChg>
      <pc:sldChg chg="del modTransition">
        <pc:chgData name="chia pao lin" userId="e8324a3f1f08682f" providerId="LiveId" clId="{9E61CF96-78BF-4ABB-A01F-C1AC2A06C5A9}" dt="2018-10-17T01:58:01.171" v="3418" actId="2696"/>
        <pc:sldMkLst>
          <pc:docMk/>
          <pc:sldMk cId="526665123" sldId="306"/>
        </pc:sldMkLst>
      </pc:sldChg>
      <pc:sldChg chg="del modTransition">
        <pc:chgData name="chia pao lin" userId="e8324a3f1f08682f" providerId="LiveId" clId="{9E61CF96-78BF-4ABB-A01F-C1AC2A06C5A9}" dt="2018-10-17T01:58:01.174" v="3419" actId="2696"/>
        <pc:sldMkLst>
          <pc:docMk/>
          <pc:sldMk cId="465198417" sldId="307"/>
        </pc:sldMkLst>
      </pc:sldChg>
      <pc:sldChg chg="del modTransition">
        <pc:chgData name="chia pao lin" userId="e8324a3f1f08682f" providerId="LiveId" clId="{9E61CF96-78BF-4ABB-A01F-C1AC2A06C5A9}" dt="2018-10-17T01:58:01.167" v="3417" actId="2696"/>
        <pc:sldMkLst>
          <pc:docMk/>
          <pc:sldMk cId="193752395" sldId="308"/>
        </pc:sldMkLst>
      </pc:sldChg>
      <pc:sldChg chg="del modTransition">
        <pc:chgData name="chia pao lin" userId="e8324a3f1f08682f" providerId="LiveId" clId="{9E61CF96-78BF-4ABB-A01F-C1AC2A06C5A9}" dt="2018-10-17T01:58:01.159" v="3415" actId="2696"/>
        <pc:sldMkLst>
          <pc:docMk/>
          <pc:sldMk cId="1768697617" sldId="309"/>
        </pc:sldMkLst>
      </pc:sldChg>
      <pc:sldChg chg="del modTransition">
        <pc:chgData name="chia pao lin" userId="e8324a3f1f08682f" providerId="LiveId" clId="{9E61CF96-78BF-4ABB-A01F-C1AC2A06C5A9}" dt="2018-10-17T01:58:01.154" v="3413" actId="2696"/>
        <pc:sldMkLst>
          <pc:docMk/>
          <pc:sldMk cId="795017238" sldId="310"/>
        </pc:sldMkLst>
      </pc:sldChg>
      <pc:sldChg chg="del modTransition">
        <pc:chgData name="chia pao lin" userId="e8324a3f1f08682f" providerId="LiveId" clId="{9E61CF96-78BF-4ABB-A01F-C1AC2A06C5A9}" dt="2018-10-17T01:58:17.749" v="3432" actId="2696"/>
        <pc:sldMkLst>
          <pc:docMk/>
          <pc:sldMk cId="4080427719" sldId="311"/>
        </pc:sldMkLst>
      </pc:sldChg>
      <pc:sldChg chg="del modTransition">
        <pc:chgData name="chia pao lin" userId="e8324a3f1f08682f" providerId="LiveId" clId="{9E61CF96-78BF-4ABB-A01F-C1AC2A06C5A9}" dt="2018-10-17T01:58:01.163" v="3416" actId="2696"/>
        <pc:sldMkLst>
          <pc:docMk/>
          <pc:sldMk cId="3991379579" sldId="312"/>
        </pc:sldMkLst>
      </pc:sldChg>
      <pc:sldChg chg="del modTransition">
        <pc:chgData name="chia pao lin" userId="e8324a3f1f08682f" providerId="LiveId" clId="{9E61CF96-78BF-4ABB-A01F-C1AC2A06C5A9}" dt="2018-10-17T01:58:01.157" v="3414" actId="2696"/>
        <pc:sldMkLst>
          <pc:docMk/>
          <pc:sldMk cId="3119238438" sldId="313"/>
        </pc:sldMkLst>
      </pc:sldChg>
      <pc:sldChg chg="del modTransition">
        <pc:chgData name="chia pao lin" userId="e8324a3f1f08682f" providerId="LiveId" clId="{9E61CF96-78BF-4ABB-A01F-C1AC2A06C5A9}" dt="2018-10-17T01:58:01.150" v="3412" actId="2696"/>
        <pc:sldMkLst>
          <pc:docMk/>
          <pc:sldMk cId="4294184980" sldId="314"/>
        </pc:sldMkLst>
      </pc:sldChg>
      <pc:sldChg chg="del modTransition">
        <pc:chgData name="chia pao lin" userId="e8324a3f1f08682f" providerId="LiveId" clId="{9E61CF96-78BF-4ABB-A01F-C1AC2A06C5A9}" dt="2018-10-17T01:58:17.740" v="3431" actId="2696"/>
        <pc:sldMkLst>
          <pc:docMk/>
          <pc:sldMk cId="1231133058" sldId="315"/>
        </pc:sldMkLst>
      </pc:sldChg>
      <pc:sldChg chg="del modTransition">
        <pc:chgData name="chia pao lin" userId="e8324a3f1f08682f" providerId="LiveId" clId="{9E61CF96-78BF-4ABB-A01F-C1AC2A06C5A9}" dt="2018-10-17T01:58:17.724" v="3428" actId="2696"/>
        <pc:sldMkLst>
          <pc:docMk/>
          <pc:sldMk cId="2550138122" sldId="316"/>
        </pc:sldMkLst>
      </pc:sldChg>
      <pc:sldChg chg="del modTransition">
        <pc:chgData name="chia pao lin" userId="e8324a3f1f08682f" providerId="LiveId" clId="{9E61CF96-78BF-4ABB-A01F-C1AC2A06C5A9}" dt="2018-10-17T01:58:17.736" v="3430" actId="2696"/>
        <pc:sldMkLst>
          <pc:docMk/>
          <pc:sldMk cId="3720215633" sldId="317"/>
        </pc:sldMkLst>
      </pc:sldChg>
      <pc:sldChg chg="del modTransition">
        <pc:chgData name="chia pao lin" userId="e8324a3f1f08682f" providerId="LiveId" clId="{9E61CF96-78BF-4ABB-A01F-C1AC2A06C5A9}" dt="2018-10-17T01:58:17.715" v="3426" actId="2696"/>
        <pc:sldMkLst>
          <pc:docMk/>
          <pc:sldMk cId="2252967696" sldId="318"/>
        </pc:sldMkLst>
      </pc:sldChg>
      <pc:sldChg chg="del modTransition">
        <pc:chgData name="chia pao lin" userId="e8324a3f1f08682f" providerId="LiveId" clId="{9E61CF96-78BF-4ABB-A01F-C1AC2A06C5A9}" dt="2018-10-17T01:58:17.732" v="3429" actId="2696"/>
        <pc:sldMkLst>
          <pc:docMk/>
          <pc:sldMk cId="1334501408" sldId="319"/>
        </pc:sldMkLst>
      </pc:sldChg>
      <pc:sldChg chg="del modTransition">
        <pc:chgData name="chia pao lin" userId="e8324a3f1f08682f" providerId="LiveId" clId="{9E61CF96-78BF-4ABB-A01F-C1AC2A06C5A9}" dt="2018-10-17T01:58:17.720" v="3427" actId="2696"/>
        <pc:sldMkLst>
          <pc:docMk/>
          <pc:sldMk cId="3093148429" sldId="320"/>
        </pc:sldMkLst>
      </pc:sldChg>
      <pc:sldChg chg="del modTransition">
        <pc:chgData name="chia pao lin" userId="e8324a3f1f08682f" providerId="LiveId" clId="{9E61CF96-78BF-4ABB-A01F-C1AC2A06C5A9}" dt="2018-10-17T01:58:17.706" v="3425" actId="2696"/>
        <pc:sldMkLst>
          <pc:docMk/>
          <pc:sldMk cId="2320592845" sldId="321"/>
        </pc:sldMkLst>
      </pc:sldChg>
      <pc:sldChg chg="del modTransition">
        <pc:chgData name="chia pao lin" userId="e8324a3f1f08682f" providerId="LiveId" clId="{9E61CF96-78BF-4ABB-A01F-C1AC2A06C5A9}" dt="2018-10-17T01:58:17.703" v="3424" actId="2696"/>
        <pc:sldMkLst>
          <pc:docMk/>
          <pc:sldMk cId="2209211176" sldId="322"/>
        </pc:sldMkLst>
      </pc:sldChg>
      <pc:sldChg chg="del modTransition">
        <pc:chgData name="chia pao lin" userId="e8324a3f1f08682f" providerId="LiveId" clId="{9E61CF96-78BF-4ABB-A01F-C1AC2A06C5A9}" dt="2018-10-17T01:58:17.689" v="3422" actId="2696"/>
        <pc:sldMkLst>
          <pc:docMk/>
          <pc:sldMk cId="2406351161" sldId="323"/>
        </pc:sldMkLst>
      </pc:sldChg>
      <pc:sldChg chg="del modTransition">
        <pc:chgData name="chia pao lin" userId="e8324a3f1f08682f" providerId="LiveId" clId="{9E61CF96-78BF-4ABB-A01F-C1AC2A06C5A9}" dt="2018-10-17T01:58:17.682" v="3420" actId="2696"/>
        <pc:sldMkLst>
          <pc:docMk/>
          <pc:sldMk cId="2047925660" sldId="324"/>
        </pc:sldMkLst>
      </pc:sldChg>
      <pc:sldChg chg="del modTransition">
        <pc:chgData name="chia pao lin" userId="e8324a3f1f08682f" providerId="LiveId" clId="{9E61CF96-78BF-4ABB-A01F-C1AC2A06C5A9}" dt="2018-10-17T01:58:17.686" v="3421" actId="2696"/>
        <pc:sldMkLst>
          <pc:docMk/>
          <pc:sldMk cId="4156134797" sldId="325"/>
        </pc:sldMkLst>
      </pc:sldChg>
      <pc:sldChg chg="del modTransition">
        <pc:chgData name="chia pao lin" userId="e8324a3f1f08682f" providerId="LiveId" clId="{9E61CF96-78BF-4ABB-A01F-C1AC2A06C5A9}" dt="2018-10-17T01:58:17.699" v="3423" actId="2696"/>
        <pc:sldMkLst>
          <pc:docMk/>
          <pc:sldMk cId="998336944" sldId="326"/>
        </pc:sldMkLst>
      </pc:sldChg>
      <pc:sldChg chg="del modTransition">
        <pc:chgData name="chia pao lin" userId="e8324a3f1f08682f" providerId="LiveId" clId="{9E61CF96-78BF-4ABB-A01F-C1AC2A06C5A9}" dt="2018-10-17T01:57:03.312" v="3411" actId="2696"/>
        <pc:sldMkLst>
          <pc:docMk/>
          <pc:sldMk cId="2025501013" sldId="327"/>
        </pc:sldMkLst>
      </pc:sldChg>
      <pc:sldChg chg="addSp delSp modSp add">
        <pc:chgData name="chia pao lin" userId="e8324a3f1f08682f" providerId="LiveId" clId="{9E61CF96-78BF-4ABB-A01F-C1AC2A06C5A9}" dt="2018-10-17T06:33:11.600" v="3858"/>
        <pc:sldMkLst>
          <pc:docMk/>
          <pc:sldMk cId="1436743006" sldId="328"/>
        </pc:sldMkLst>
        <pc:spChg chg="add mod">
          <ac:chgData name="chia pao lin" userId="e8324a3f1f08682f" providerId="LiveId" clId="{9E61CF96-78BF-4ABB-A01F-C1AC2A06C5A9}" dt="2018-10-16T03:12:52.382" v="153" actId="1076"/>
          <ac:spMkLst>
            <pc:docMk/>
            <pc:sldMk cId="1436743006" sldId="328"/>
            <ac:spMk id="4" creationId="{5EACA61A-E562-4A92-AA55-515ACFCD7792}"/>
          </ac:spMkLst>
        </pc:spChg>
        <pc:spChg chg="add del mod">
          <ac:chgData name="chia pao lin" userId="e8324a3f1f08682f" providerId="LiveId" clId="{9E61CF96-78BF-4ABB-A01F-C1AC2A06C5A9}" dt="2018-10-16T03:44:27.516" v="923" actId="11529"/>
          <ac:spMkLst>
            <pc:docMk/>
            <pc:sldMk cId="1436743006" sldId="328"/>
            <ac:spMk id="8" creationId="{97CCF3C4-47F7-42BE-BB74-60A3178FFEA5}"/>
          </ac:spMkLst>
        </pc:spChg>
        <pc:spChg chg="add del mod">
          <ac:chgData name="chia pao lin" userId="e8324a3f1f08682f" providerId="LiveId" clId="{9E61CF96-78BF-4ABB-A01F-C1AC2A06C5A9}" dt="2018-10-16T04:04:04.952" v="1799" actId="478"/>
          <ac:spMkLst>
            <pc:docMk/>
            <pc:sldMk cId="1436743006" sldId="328"/>
            <ac:spMk id="9" creationId="{762E8D85-E9B2-49D8-810B-9155730C24AB}"/>
          </ac:spMkLst>
        </pc:spChg>
        <pc:spChg chg="mod">
          <ac:chgData name="chia pao lin" userId="e8324a3f1f08682f" providerId="LiveId" clId="{9E61CF96-78BF-4ABB-A01F-C1AC2A06C5A9}" dt="2018-10-17T05:44:21.475" v="3513" actId="1076"/>
          <ac:spMkLst>
            <pc:docMk/>
            <pc:sldMk cId="1436743006" sldId="328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3:23:57.297" v="459" actId="1076"/>
          <ac:spMkLst>
            <pc:docMk/>
            <pc:sldMk cId="1436743006" sldId="328"/>
            <ac:spMk id="11" creationId="{A8152F78-82B6-4B31-8A8E-4DC71EB28D90}"/>
          </ac:spMkLst>
        </pc:spChg>
        <pc:spChg chg="del mod">
          <ac:chgData name="chia pao lin" userId="e8324a3f1f08682f" providerId="LiveId" clId="{9E61CF96-78BF-4ABB-A01F-C1AC2A06C5A9}" dt="2018-10-16T03:09:09.792" v="59" actId="478"/>
          <ac:spMkLst>
            <pc:docMk/>
            <pc:sldMk cId="1436743006" sldId="328"/>
            <ac:spMk id="13" creationId="{AD0B60AD-13F7-4B56-8DAA-8A7281A3E38C}"/>
          </ac:spMkLst>
        </pc:spChg>
        <pc:spChg chg="add del mod">
          <ac:chgData name="chia pao lin" userId="e8324a3f1f08682f" providerId="LiveId" clId="{9E61CF96-78BF-4ABB-A01F-C1AC2A06C5A9}" dt="2018-10-16T03:22:30.065" v="448" actId="478"/>
          <ac:spMkLst>
            <pc:docMk/>
            <pc:sldMk cId="1436743006" sldId="328"/>
            <ac:spMk id="17" creationId="{74708C77-CCD1-42EA-A914-00B3E656AB18}"/>
          </ac:spMkLst>
        </pc:spChg>
        <pc:spChg chg="mod">
          <ac:chgData name="chia pao lin" userId="e8324a3f1f08682f" providerId="LiveId" clId="{9E61CF96-78BF-4ABB-A01F-C1AC2A06C5A9}" dt="2018-10-16T03:34:16.899" v="786"/>
          <ac:spMkLst>
            <pc:docMk/>
            <pc:sldMk cId="1436743006" sldId="328"/>
            <ac:spMk id="18" creationId="{00000000-0000-0000-0000-000000000000}"/>
          </ac:spMkLst>
        </pc:spChg>
        <pc:spChg chg="add mod">
          <ac:chgData name="chia pao lin" userId="e8324a3f1f08682f" providerId="LiveId" clId="{9E61CF96-78BF-4ABB-A01F-C1AC2A06C5A9}" dt="2018-10-16T03:35:57.265" v="815" actId="1076"/>
          <ac:spMkLst>
            <pc:docMk/>
            <pc:sldMk cId="1436743006" sldId="328"/>
            <ac:spMk id="22" creationId="{7F536893-B442-4A41-B167-586A273B51D2}"/>
          </ac:spMkLst>
        </pc:spChg>
        <pc:spChg chg="add del mod">
          <ac:chgData name="chia pao lin" userId="e8324a3f1f08682f" providerId="LiveId" clId="{9E61CF96-78BF-4ABB-A01F-C1AC2A06C5A9}" dt="2018-10-16T04:04:04.102" v="1798" actId="478"/>
          <ac:spMkLst>
            <pc:docMk/>
            <pc:sldMk cId="1436743006" sldId="328"/>
            <ac:spMk id="24" creationId="{47E2739D-5956-472B-9467-5A51CB35F41D}"/>
          </ac:spMkLst>
        </pc:spChg>
        <pc:spChg chg="add del mod">
          <ac:chgData name="chia pao lin" userId="e8324a3f1f08682f" providerId="LiveId" clId="{9E61CF96-78BF-4ABB-A01F-C1AC2A06C5A9}" dt="2018-10-16T04:04:03.246" v="1797" actId="478"/>
          <ac:spMkLst>
            <pc:docMk/>
            <pc:sldMk cId="1436743006" sldId="328"/>
            <ac:spMk id="25" creationId="{54BCD4AC-27D9-4F12-90F5-75FC0CBDD219}"/>
          </ac:spMkLst>
        </pc:spChg>
        <pc:spChg chg="add del mod">
          <ac:chgData name="chia pao lin" userId="e8324a3f1f08682f" providerId="LiveId" clId="{9E61CF96-78BF-4ABB-A01F-C1AC2A06C5A9}" dt="2018-10-16T04:04:02.231" v="1796" actId="478"/>
          <ac:spMkLst>
            <pc:docMk/>
            <pc:sldMk cId="1436743006" sldId="328"/>
            <ac:spMk id="26" creationId="{550AAAAA-6689-4C6F-9232-C1880E508874}"/>
          </ac:spMkLst>
        </pc:spChg>
        <pc:spChg chg="add mod">
          <ac:chgData name="chia pao lin" userId="e8324a3f1f08682f" providerId="LiveId" clId="{9E61CF96-78BF-4ABB-A01F-C1AC2A06C5A9}" dt="2018-10-17T05:44:25.161" v="3514" actId="1076"/>
          <ac:spMkLst>
            <pc:docMk/>
            <pc:sldMk cId="1436743006" sldId="328"/>
            <ac:spMk id="27" creationId="{67D196A6-C16F-4F20-92B1-8DFA381E4840}"/>
          </ac:spMkLst>
        </pc:spChg>
        <pc:spChg chg="add mod">
          <ac:chgData name="chia pao lin" userId="e8324a3f1f08682f" providerId="LiveId" clId="{9E61CF96-78BF-4ABB-A01F-C1AC2A06C5A9}" dt="2018-10-16T04:04:16.828" v="1800" actId="1076"/>
          <ac:spMkLst>
            <pc:docMk/>
            <pc:sldMk cId="1436743006" sldId="328"/>
            <ac:spMk id="28" creationId="{78CE2BBE-2FFB-4DCC-8A8F-709039E9208D}"/>
          </ac:spMkLst>
        </pc:spChg>
        <pc:spChg chg="add mod">
          <ac:chgData name="chia pao lin" userId="e8324a3f1f08682f" providerId="LiveId" clId="{9E61CF96-78BF-4ABB-A01F-C1AC2A06C5A9}" dt="2018-10-17T05:44:17.441" v="3512" actId="1076"/>
          <ac:spMkLst>
            <pc:docMk/>
            <pc:sldMk cId="1436743006" sldId="328"/>
            <ac:spMk id="29" creationId="{2556394E-DFA1-4558-BF91-65AE44D6E1F0}"/>
          </ac:spMkLst>
        </pc:spChg>
        <pc:spChg chg="add mod">
          <ac:chgData name="chia pao lin" userId="e8324a3f1f08682f" providerId="LiveId" clId="{9E61CF96-78BF-4ABB-A01F-C1AC2A06C5A9}" dt="2018-10-17T05:44:10.849" v="3511" actId="1076"/>
          <ac:spMkLst>
            <pc:docMk/>
            <pc:sldMk cId="1436743006" sldId="328"/>
            <ac:spMk id="30" creationId="{86E1BDD0-3989-406F-9F09-3D8E08F760BF}"/>
          </ac:spMkLst>
        </pc:spChg>
        <pc:graphicFrameChg chg="add mod">
          <ac:chgData name="chia pao lin" userId="e8324a3f1f08682f" providerId="LiveId" clId="{9E61CF96-78BF-4ABB-A01F-C1AC2A06C5A9}" dt="2018-10-17T06:03:50.304" v="3578" actId="255"/>
          <ac:graphicFrameMkLst>
            <pc:docMk/>
            <pc:sldMk cId="1436743006" sldId="328"/>
            <ac:graphicFrameMk id="2" creationId="{A1CFEACC-1151-406B-AD9A-81240E81FDD3}"/>
          </ac:graphicFrameMkLst>
        </pc:graphicFrameChg>
        <pc:graphicFrameChg chg="add del mod">
          <ac:chgData name="chia pao lin" userId="e8324a3f1f08682f" providerId="LiveId" clId="{9E61CF96-78BF-4ABB-A01F-C1AC2A06C5A9}" dt="2018-10-16T03:46:15.050" v="989" actId="478"/>
          <ac:graphicFrameMkLst>
            <pc:docMk/>
            <pc:sldMk cId="1436743006" sldId="328"/>
            <ac:graphicFrameMk id="5" creationId="{84D4CD78-CEA6-425F-AE30-579636387490}"/>
          </ac:graphicFrameMkLst>
        </pc:graphicFrameChg>
        <pc:graphicFrameChg chg="add del mod">
          <ac:chgData name="chia pao lin" userId="e8324a3f1f08682f" providerId="LiveId" clId="{9E61CF96-78BF-4ABB-A01F-C1AC2A06C5A9}" dt="2018-10-16T03:44:13.099" v="920" actId="1032"/>
          <ac:graphicFrameMkLst>
            <pc:docMk/>
            <pc:sldMk cId="1436743006" sldId="328"/>
            <ac:graphicFrameMk id="7" creationId="{3A4EBBBB-E3E7-4944-A038-A806E8F80F73}"/>
          </ac:graphicFrameMkLst>
        </pc:graphicFrameChg>
        <pc:graphicFrameChg chg="add mod">
          <ac:chgData name="chia pao lin" userId="e8324a3f1f08682f" providerId="LiveId" clId="{9E61CF96-78BF-4ABB-A01F-C1AC2A06C5A9}" dt="2018-10-17T06:03:05.267" v="3551" actId="14100"/>
          <ac:graphicFrameMkLst>
            <pc:docMk/>
            <pc:sldMk cId="1436743006" sldId="328"/>
            <ac:graphicFrameMk id="14" creationId="{922D72CF-9688-4536-A9BA-B6C334A5A645}"/>
          </ac:graphicFrameMkLst>
        </pc:graphicFrameChg>
        <pc:graphicFrameChg chg="add del mod">
          <ac:chgData name="chia pao lin" userId="e8324a3f1f08682f" providerId="LiveId" clId="{9E61CF96-78BF-4ABB-A01F-C1AC2A06C5A9}" dt="2018-10-16T03:22:18.618" v="445" actId="478"/>
          <ac:graphicFrameMkLst>
            <pc:docMk/>
            <pc:sldMk cId="1436743006" sldId="328"/>
            <ac:graphicFrameMk id="15" creationId="{17FA82C3-B715-4CF5-8CB7-AFFF386C9FEA}"/>
          </ac:graphicFrameMkLst>
        </pc:graphicFrameChg>
        <pc:graphicFrameChg chg="add del mod">
          <ac:chgData name="chia pao lin" userId="e8324a3f1f08682f" providerId="LiveId" clId="{9E61CF96-78BF-4ABB-A01F-C1AC2A06C5A9}" dt="2018-10-16T03:22:18.618" v="445" actId="478"/>
          <ac:graphicFrameMkLst>
            <pc:docMk/>
            <pc:sldMk cId="1436743006" sldId="328"/>
            <ac:graphicFrameMk id="16" creationId="{ADD984F3-EDFC-498C-BE17-470D9BCF1313}"/>
          </ac:graphicFrameMkLst>
        </pc:graphicFrameChg>
        <pc:graphicFrameChg chg="add del mod">
          <ac:chgData name="chia pao lin" userId="e8324a3f1f08682f" providerId="LiveId" clId="{9E61CF96-78BF-4ABB-A01F-C1AC2A06C5A9}" dt="2018-10-16T03:22:30.065" v="448" actId="478"/>
          <ac:graphicFrameMkLst>
            <pc:docMk/>
            <pc:sldMk cId="1436743006" sldId="328"/>
            <ac:graphicFrameMk id="19" creationId="{81EE71A8-525D-4556-A4FD-09924A898BD0}"/>
          </ac:graphicFrameMkLst>
        </pc:graphicFrameChg>
        <pc:graphicFrameChg chg="add mod">
          <ac:chgData name="chia pao lin" userId="e8324a3f1f08682f" providerId="LiveId" clId="{9E61CF96-78BF-4ABB-A01F-C1AC2A06C5A9}" dt="2018-10-16T03:22:50.105" v="450" actId="571"/>
          <ac:graphicFrameMkLst>
            <pc:docMk/>
            <pc:sldMk cId="1436743006" sldId="328"/>
            <ac:graphicFrameMk id="20" creationId="{50191E68-1CD4-4CE3-BAC4-8E7189A6A228}"/>
          </ac:graphicFrameMkLst>
        </pc:graphicFrameChg>
        <pc:graphicFrameChg chg="add mod">
          <ac:chgData name="chia pao lin" userId="e8324a3f1f08682f" providerId="LiveId" clId="{9E61CF96-78BF-4ABB-A01F-C1AC2A06C5A9}" dt="2018-10-16T03:22:50.105" v="450" actId="571"/>
          <ac:graphicFrameMkLst>
            <pc:docMk/>
            <pc:sldMk cId="1436743006" sldId="328"/>
            <ac:graphicFrameMk id="21" creationId="{03004805-9235-488F-BC08-FBE8356668DA}"/>
          </ac:graphicFrameMkLst>
        </pc:graphicFrameChg>
        <pc:graphicFrameChg chg="add mod">
          <ac:chgData name="chia pao lin" userId="e8324a3f1f08682f" providerId="LiveId" clId="{9E61CF96-78BF-4ABB-A01F-C1AC2A06C5A9}" dt="2018-10-17T06:33:11.600" v="3858"/>
          <ac:graphicFrameMkLst>
            <pc:docMk/>
            <pc:sldMk cId="1436743006" sldId="328"/>
            <ac:graphicFrameMk id="23" creationId="{FE12557E-0A58-4F47-BAA6-BC243910BA05}"/>
          </ac:graphicFrameMkLst>
        </pc:graphicFrameChg>
        <pc:picChg chg="del">
          <ac:chgData name="chia pao lin" userId="e8324a3f1f08682f" providerId="LiveId" clId="{9E61CF96-78BF-4ABB-A01F-C1AC2A06C5A9}" dt="2018-10-16T03:09:10.513" v="60" actId="478"/>
          <ac:picMkLst>
            <pc:docMk/>
            <pc:sldMk cId="1436743006" sldId="328"/>
            <ac:picMk id="3" creationId="{767F4602-3D27-45A5-9D55-C08872CFB766}"/>
          </ac:picMkLst>
        </pc:picChg>
        <pc:picChg chg="del mod">
          <ac:chgData name="chia pao lin" userId="e8324a3f1f08682f" providerId="LiveId" clId="{9E61CF96-78BF-4ABB-A01F-C1AC2A06C5A9}" dt="2018-10-16T06:00:45.464" v="1816" actId="478"/>
          <ac:picMkLst>
            <pc:docMk/>
            <pc:sldMk cId="1436743006" sldId="328"/>
            <ac:picMk id="6" creationId="{9B105FF2-AB9D-49A8-AD5C-025E9FCFE5AC}"/>
          </ac:picMkLst>
        </pc:picChg>
        <pc:picChg chg="mod">
          <ac:chgData name="chia pao lin" userId="e8324a3f1f08682f" providerId="LiveId" clId="{9E61CF96-78BF-4ABB-A01F-C1AC2A06C5A9}" dt="2018-10-16T03:24:00.216" v="460" actId="1076"/>
          <ac:picMkLst>
            <pc:docMk/>
            <pc:sldMk cId="1436743006" sldId="328"/>
            <ac:picMk id="12" creationId="{25DE8EC9-7410-4B6C-960F-AE0CAE568A8F}"/>
          </ac:picMkLst>
        </pc:picChg>
      </pc:sldChg>
      <pc:sldChg chg="addSp delSp modSp add">
        <pc:chgData name="chia pao lin" userId="e8324a3f1f08682f" providerId="LiveId" clId="{9E61CF96-78BF-4ABB-A01F-C1AC2A06C5A9}" dt="2018-10-16T06:38:14.420" v="2224"/>
        <pc:sldMkLst>
          <pc:docMk/>
          <pc:sldMk cId="3120249904" sldId="329"/>
        </pc:sldMkLst>
        <pc:spChg chg="mod">
          <ac:chgData name="chia pao lin" userId="e8324a3f1f08682f" providerId="LiveId" clId="{9E61CF96-78BF-4ABB-A01F-C1AC2A06C5A9}" dt="2018-10-16T06:03:06.857" v="1829" actId="1076"/>
          <ac:spMkLst>
            <pc:docMk/>
            <pc:sldMk cId="3120249904" sldId="329"/>
            <ac:spMk id="4" creationId="{5EACA61A-E562-4A92-AA55-515ACFCD7792}"/>
          </ac:spMkLst>
        </pc:spChg>
        <pc:spChg chg="mod">
          <ac:chgData name="chia pao lin" userId="e8324a3f1f08682f" providerId="LiveId" clId="{9E61CF96-78BF-4ABB-A01F-C1AC2A06C5A9}" dt="2018-10-16T03:54:24.282" v="1369" actId="14100"/>
          <ac:spMkLst>
            <pc:docMk/>
            <pc:sldMk cId="3120249904" sldId="329"/>
            <ac:spMk id="9" creationId="{762E8D85-E9B2-49D8-810B-9155730C24AB}"/>
          </ac:spMkLst>
        </pc:spChg>
        <pc:spChg chg="mod">
          <ac:chgData name="chia pao lin" userId="e8324a3f1f08682f" providerId="LiveId" clId="{9E61CF96-78BF-4ABB-A01F-C1AC2A06C5A9}" dt="2018-10-16T04:05:18.656" v="1802" actId="207"/>
          <ac:spMkLst>
            <pc:docMk/>
            <pc:sldMk cId="3120249904" sldId="329"/>
            <ac:spMk id="10" creationId="{00000000-0000-0000-0000-000000000000}"/>
          </ac:spMkLst>
        </pc:spChg>
        <pc:spChg chg="add mod">
          <ac:chgData name="chia pao lin" userId="e8324a3f1f08682f" providerId="LiveId" clId="{9E61CF96-78BF-4ABB-A01F-C1AC2A06C5A9}" dt="2018-10-16T06:02:08.873" v="1826" actId="1076"/>
          <ac:spMkLst>
            <pc:docMk/>
            <pc:sldMk cId="3120249904" sldId="329"/>
            <ac:spMk id="16" creationId="{3F4CA398-FBAE-41A7-B0F7-86AF02B6A0E0}"/>
          </ac:spMkLst>
        </pc:spChg>
        <pc:spChg chg="mod">
          <ac:chgData name="chia pao lin" userId="e8324a3f1f08682f" providerId="LiveId" clId="{9E61CF96-78BF-4ABB-A01F-C1AC2A06C5A9}" dt="2018-10-16T03:56:49.289" v="1534" actId="1076"/>
          <ac:spMkLst>
            <pc:docMk/>
            <pc:sldMk cId="3120249904" sldId="329"/>
            <ac:spMk id="18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02:18.578" v="1827" actId="1076"/>
          <ac:spMkLst>
            <pc:docMk/>
            <pc:sldMk cId="3120249904" sldId="329"/>
            <ac:spMk id="22" creationId="{7F536893-B442-4A41-B167-586A273B51D2}"/>
          </ac:spMkLst>
        </pc:spChg>
        <pc:spChg chg="mod">
          <ac:chgData name="chia pao lin" userId="e8324a3f1f08682f" providerId="LiveId" clId="{9E61CF96-78BF-4ABB-A01F-C1AC2A06C5A9}" dt="2018-10-16T06:01:41.209" v="1821" actId="1076"/>
          <ac:spMkLst>
            <pc:docMk/>
            <pc:sldMk cId="3120249904" sldId="329"/>
            <ac:spMk id="24" creationId="{47E2739D-5956-472B-9467-5A51CB35F41D}"/>
          </ac:spMkLst>
        </pc:spChg>
        <pc:spChg chg="mod">
          <ac:chgData name="chia pao lin" userId="e8324a3f1f08682f" providerId="LiveId" clId="{9E61CF96-78BF-4ABB-A01F-C1AC2A06C5A9}" dt="2018-10-16T06:01:38.345" v="1820" actId="1076"/>
          <ac:spMkLst>
            <pc:docMk/>
            <pc:sldMk cId="3120249904" sldId="329"/>
            <ac:spMk id="25" creationId="{54BCD4AC-27D9-4F12-90F5-75FC0CBDD219}"/>
          </ac:spMkLst>
        </pc:spChg>
        <pc:spChg chg="mod">
          <ac:chgData name="chia pao lin" userId="e8324a3f1f08682f" providerId="LiveId" clId="{9E61CF96-78BF-4ABB-A01F-C1AC2A06C5A9}" dt="2018-10-16T06:01:34.721" v="1819" actId="1076"/>
          <ac:spMkLst>
            <pc:docMk/>
            <pc:sldMk cId="3120249904" sldId="329"/>
            <ac:spMk id="26" creationId="{550AAAAA-6689-4C6F-9232-C1880E508874}"/>
          </ac:spMkLst>
        </pc:spChg>
        <pc:graphicFrameChg chg="mod">
          <ac:chgData name="chia pao lin" userId="e8324a3f1f08682f" providerId="LiveId" clId="{9E61CF96-78BF-4ABB-A01F-C1AC2A06C5A9}" dt="2018-10-16T06:38:14.420" v="2224"/>
          <ac:graphicFrameMkLst>
            <pc:docMk/>
            <pc:sldMk cId="3120249904" sldId="329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6:31:40.595" v="2142" actId="14100"/>
          <ac:graphicFrameMkLst>
            <pc:docMk/>
            <pc:sldMk cId="3120249904" sldId="329"/>
            <ac:graphicFrameMk id="14" creationId="{922D72CF-9688-4536-A9BA-B6C334A5A645}"/>
          </ac:graphicFrameMkLst>
        </pc:graphicFrameChg>
        <pc:graphicFrameChg chg="mod">
          <ac:chgData name="chia pao lin" userId="e8324a3f1f08682f" providerId="LiveId" clId="{9E61CF96-78BF-4ABB-A01F-C1AC2A06C5A9}" dt="2018-10-16T06:31:43.534" v="2143" actId="14100"/>
          <ac:graphicFrameMkLst>
            <pc:docMk/>
            <pc:sldMk cId="3120249904" sldId="329"/>
            <ac:graphicFrameMk id="23" creationId="{FE12557E-0A58-4F47-BAA6-BC243910BA05}"/>
          </ac:graphicFrameMkLst>
        </pc:graphicFrameChg>
        <pc:picChg chg="del mod">
          <ac:chgData name="chia pao lin" userId="e8324a3f1f08682f" providerId="LiveId" clId="{9E61CF96-78BF-4ABB-A01F-C1AC2A06C5A9}" dt="2018-10-16T06:01:22.220" v="1818" actId="478"/>
          <ac:picMkLst>
            <pc:docMk/>
            <pc:sldMk cId="3120249904" sldId="329"/>
            <ac:picMk id="6" creationId="{9B105FF2-AB9D-49A8-AD5C-025E9FCFE5AC}"/>
          </ac:picMkLst>
        </pc:picChg>
      </pc:sldChg>
      <pc:sldChg chg="addSp delSp modSp add">
        <pc:chgData name="chia pao lin" userId="e8324a3f1f08682f" providerId="LiveId" clId="{9E61CF96-78BF-4ABB-A01F-C1AC2A06C5A9}" dt="2018-10-17T05:58:21.606" v="3526" actId="207"/>
        <pc:sldMkLst>
          <pc:docMk/>
          <pc:sldMk cId="447601201" sldId="330"/>
        </pc:sldMkLst>
        <pc:spChg chg="del">
          <ac:chgData name="chia pao lin" userId="e8324a3f1f08682f" providerId="LiveId" clId="{9E61CF96-78BF-4ABB-A01F-C1AC2A06C5A9}" dt="2018-10-16T06:10:50.433" v="1891" actId="478"/>
          <ac:spMkLst>
            <pc:docMk/>
            <pc:sldMk cId="447601201" sldId="330"/>
            <ac:spMk id="4" creationId="{5EACA61A-E562-4A92-AA55-515ACFCD7792}"/>
          </ac:spMkLst>
        </pc:spChg>
        <pc:spChg chg="mod">
          <ac:chgData name="chia pao lin" userId="e8324a3f1f08682f" providerId="LiveId" clId="{9E61CF96-78BF-4ABB-A01F-C1AC2A06C5A9}" dt="2018-10-16T06:45:52.764" v="2410" actId="207"/>
          <ac:spMkLst>
            <pc:docMk/>
            <pc:sldMk cId="447601201" sldId="330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41:02.042" v="2363" actId="14100"/>
          <ac:spMkLst>
            <pc:docMk/>
            <pc:sldMk cId="447601201" sldId="330"/>
            <ac:spMk id="11" creationId="{A8152F78-82B6-4B31-8A8E-4DC71EB28D90}"/>
          </ac:spMkLst>
        </pc:spChg>
        <pc:spChg chg="mod">
          <ac:chgData name="chia pao lin" userId="e8324a3f1f08682f" providerId="LiveId" clId="{9E61CF96-78BF-4ABB-A01F-C1AC2A06C5A9}" dt="2018-10-16T06:58:15.395" v="2507" actId="1076"/>
          <ac:spMkLst>
            <pc:docMk/>
            <pc:sldMk cId="447601201" sldId="330"/>
            <ac:spMk id="18" creationId="{00000000-0000-0000-0000-000000000000}"/>
          </ac:spMkLst>
        </pc:spChg>
        <pc:spChg chg="del">
          <ac:chgData name="chia pao lin" userId="e8324a3f1f08682f" providerId="LiveId" clId="{9E61CF96-78BF-4ABB-A01F-C1AC2A06C5A9}" dt="2018-10-16T06:18:01.989" v="2066" actId="478"/>
          <ac:spMkLst>
            <pc:docMk/>
            <pc:sldMk cId="447601201" sldId="330"/>
            <ac:spMk id="22" creationId="{7F536893-B442-4A41-B167-586A273B51D2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7" creationId="{67D196A6-C16F-4F20-92B1-8DFA381E4840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8" creationId="{78CE2BBE-2FFB-4DCC-8A8F-709039E9208D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9" creationId="{2556394E-DFA1-4558-BF91-65AE44D6E1F0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30" creationId="{86E1BDD0-3989-406F-9F09-3D8E08F760BF}"/>
          </ac:spMkLst>
        </pc:spChg>
        <pc:graphicFrameChg chg="del mod">
          <ac:chgData name="chia pao lin" userId="e8324a3f1f08682f" providerId="LiveId" clId="{9E61CF96-78BF-4ABB-A01F-C1AC2A06C5A9}" dt="2018-10-17T05:58:01.891" v="3523" actId="478"/>
          <ac:graphicFrameMkLst>
            <pc:docMk/>
            <pc:sldMk cId="447601201" sldId="330"/>
            <ac:graphicFrameMk id="2" creationId="{A1CFEACC-1151-406B-AD9A-81240E81FDD3}"/>
          </ac:graphicFrameMkLst>
        </pc:graphicFrameChg>
        <pc:graphicFrameChg chg="add mod">
          <ac:chgData name="chia pao lin" userId="e8324a3f1f08682f" providerId="LiveId" clId="{9E61CF96-78BF-4ABB-A01F-C1AC2A06C5A9}" dt="2018-10-16T07:17:28.101" v="2747" actId="1076"/>
          <ac:graphicFrameMkLst>
            <pc:docMk/>
            <pc:sldMk cId="447601201" sldId="330"/>
            <ac:graphicFrameMk id="8" creationId="{50DA7E40-2E1B-41AD-B9C2-E39FC6F1A20A}"/>
          </ac:graphicFrameMkLst>
        </pc:graphicFrameChg>
        <pc:graphicFrameChg chg="add mod">
          <ac:chgData name="chia pao lin" userId="e8324a3f1f08682f" providerId="LiveId" clId="{9E61CF96-78BF-4ABB-A01F-C1AC2A06C5A9}" dt="2018-10-17T05:58:21.606" v="3526" actId="207"/>
          <ac:graphicFrameMkLst>
            <pc:docMk/>
            <pc:sldMk cId="447601201" sldId="330"/>
            <ac:graphicFrameMk id="13" creationId="{30BE0342-04A5-4D7E-9751-CA001862F0FB}"/>
          </ac:graphicFrameMkLst>
        </pc:graphicFrameChg>
        <pc:graphicFrameChg chg="del mod">
          <ac:chgData name="chia pao lin" userId="e8324a3f1f08682f" providerId="LiveId" clId="{9E61CF96-78BF-4ABB-A01F-C1AC2A06C5A9}" dt="2018-10-17T05:58:01.891" v="3523" actId="478"/>
          <ac:graphicFrameMkLst>
            <pc:docMk/>
            <pc:sldMk cId="447601201" sldId="330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8:03.200" v="3524"/>
          <ac:graphicFrameMkLst>
            <pc:docMk/>
            <pc:sldMk cId="447601201" sldId="330"/>
            <ac:graphicFrameMk id="15" creationId="{7AD743E7-3119-417B-983E-57AB13107883}"/>
          </ac:graphicFrameMkLst>
        </pc:graphicFrameChg>
        <pc:graphicFrameChg chg="del">
          <ac:chgData name="chia pao lin" userId="e8324a3f1f08682f" providerId="LiveId" clId="{9E61CF96-78BF-4ABB-A01F-C1AC2A06C5A9}" dt="2018-10-16T06:18:03.971" v="2067" actId="478"/>
          <ac:graphicFrameMkLst>
            <pc:docMk/>
            <pc:sldMk cId="447601201" sldId="330"/>
            <ac:graphicFrameMk id="23" creationId="{FE12557E-0A58-4F47-BAA6-BC243910BA05}"/>
          </ac:graphicFrameMkLst>
        </pc:graphicFrameChg>
        <pc:picChg chg="add mod">
          <ac:chgData name="chia pao lin" userId="e8324a3f1f08682f" providerId="LiveId" clId="{9E61CF96-78BF-4ABB-A01F-C1AC2A06C5A9}" dt="2018-10-16T07:16:00.317" v="2698" actId="1076"/>
          <ac:picMkLst>
            <pc:docMk/>
            <pc:sldMk cId="447601201" sldId="330"/>
            <ac:picMk id="3" creationId="{2EC30614-C4AA-459B-A2D3-793FD6447284}"/>
          </ac:picMkLst>
        </pc:picChg>
        <pc:picChg chg="add mod">
          <ac:chgData name="chia pao lin" userId="e8324a3f1f08682f" providerId="LiveId" clId="{9E61CF96-78BF-4ABB-A01F-C1AC2A06C5A9}" dt="2018-10-16T07:16:01.344" v="2699" actId="1076"/>
          <ac:picMkLst>
            <pc:docMk/>
            <pc:sldMk cId="447601201" sldId="330"/>
            <ac:picMk id="5" creationId="{F5DEE7B4-B3AC-41EF-88B0-1F1073B7FB96}"/>
          </ac:picMkLst>
        </pc:picChg>
        <pc:picChg chg="add mod ord">
          <ac:chgData name="chia pao lin" userId="e8324a3f1f08682f" providerId="LiveId" clId="{9E61CF96-78BF-4ABB-A01F-C1AC2A06C5A9}" dt="2018-10-16T07:16:04.429" v="2701" actId="1076"/>
          <ac:picMkLst>
            <pc:docMk/>
            <pc:sldMk cId="447601201" sldId="330"/>
            <ac:picMk id="6" creationId="{7959DD83-3F99-4052-9A24-1981827B214E}"/>
          </ac:picMkLst>
        </pc:picChg>
        <pc:picChg chg="add mod">
          <ac:chgData name="chia pao lin" userId="e8324a3f1f08682f" providerId="LiveId" clId="{9E61CF96-78BF-4ABB-A01F-C1AC2A06C5A9}" dt="2018-10-16T07:16:03.461" v="2700" actId="1076"/>
          <ac:picMkLst>
            <pc:docMk/>
            <pc:sldMk cId="447601201" sldId="330"/>
            <ac:picMk id="7" creationId="{8F6CA1B8-CEBD-4A9F-9877-64FFEC9F6D5D}"/>
          </ac:picMkLst>
        </pc:picChg>
        <pc:picChg chg="mod">
          <ac:chgData name="chia pao lin" userId="e8324a3f1f08682f" providerId="LiveId" clId="{9E61CF96-78BF-4ABB-A01F-C1AC2A06C5A9}" dt="2018-10-16T06:20:34.202" v="2075" actId="1076"/>
          <ac:picMkLst>
            <pc:docMk/>
            <pc:sldMk cId="447601201" sldId="330"/>
            <ac:picMk id="12" creationId="{25DE8EC9-7410-4B6C-960F-AE0CAE568A8F}"/>
          </ac:picMkLst>
        </pc:picChg>
      </pc:sldChg>
      <pc:sldChg chg="delSp modSp add">
        <pc:chgData name="chia pao lin" userId="e8324a3f1f08682f" providerId="LiveId" clId="{9E61CF96-78BF-4ABB-A01F-C1AC2A06C5A9}" dt="2018-10-17T06:33:45.055" v="3975"/>
        <pc:sldMkLst>
          <pc:docMk/>
          <pc:sldMk cId="3614693205" sldId="331"/>
        </pc:sldMkLst>
        <pc:spChg chg="mod">
          <ac:chgData name="chia pao lin" userId="e8324a3f1f08682f" providerId="LiveId" clId="{9E61CF96-78BF-4ABB-A01F-C1AC2A06C5A9}" dt="2018-10-16T06:45:44.963" v="2408" actId="207"/>
          <ac:spMkLst>
            <pc:docMk/>
            <pc:sldMk cId="3614693205" sldId="331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28:11.731" v="2083" actId="14100"/>
          <ac:spMkLst>
            <pc:docMk/>
            <pc:sldMk cId="3614693205" sldId="331"/>
            <ac:spMk id="11" creationId="{A8152F78-82B6-4B31-8A8E-4DC71EB28D90}"/>
          </ac:spMkLst>
        </pc:spChg>
        <pc:spChg chg="del mod">
          <ac:chgData name="chia pao lin" userId="e8324a3f1f08682f" providerId="LiveId" clId="{9E61CF96-78BF-4ABB-A01F-C1AC2A06C5A9}" dt="2018-10-16T06:17:43.502" v="2063" actId="478"/>
          <ac:spMkLst>
            <pc:docMk/>
            <pc:sldMk cId="3614693205" sldId="331"/>
            <ac:spMk id="22" creationId="{7F536893-B442-4A41-B167-586A273B51D2}"/>
          </ac:spMkLst>
        </pc:spChg>
        <pc:graphicFrameChg chg="del">
          <ac:chgData name="chia pao lin" userId="e8324a3f1f08682f" providerId="LiveId" clId="{9E61CF96-78BF-4ABB-A01F-C1AC2A06C5A9}" dt="2018-10-16T06:16:49.179" v="2048" actId="478"/>
          <ac:graphicFrameMkLst>
            <pc:docMk/>
            <pc:sldMk cId="3614693205" sldId="331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6T06:16:46.920" v="2047" actId="478"/>
          <ac:graphicFrameMkLst>
            <pc:docMk/>
            <pc:sldMk cId="3614693205" sldId="331"/>
            <ac:graphicFrameMk id="14" creationId="{922D72CF-9688-4536-A9BA-B6C334A5A645}"/>
          </ac:graphicFrameMkLst>
        </pc:graphicFrameChg>
        <pc:graphicFrameChg chg="mod">
          <ac:chgData name="chia pao lin" userId="e8324a3f1f08682f" providerId="LiveId" clId="{9E61CF96-78BF-4ABB-A01F-C1AC2A06C5A9}" dt="2018-10-17T06:33:45.055" v="3975"/>
          <ac:graphicFrameMkLst>
            <pc:docMk/>
            <pc:sldMk cId="3614693205" sldId="331"/>
            <ac:graphicFrameMk id="23" creationId="{FE12557E-0A58-4F47-BAA6-BC243910BA05}"/>
          </ac:graphicFrameMkLst>
        </pc:graphicFrameChg>
        <pc:picChg chg="mod">
          <ac:chgData name="chia pao lin" userId="e8324a3f1f08682f" providerId="LiveId" clId="{9E61CF96-78BF-4ABB-A01F-C1AC2A06C5A9}" dt="2018-10-16T06:28:09.226" v="2082" actId="1076"/>
          <ac:picMkLst>
            <pc:docMk/>
            <pc:sldMk cId="3614693205" sldId="331"/>
            <ac:picMk id="12" creationId="{25DE8EC9-7410-4B6C-960F-AE0CAE568A8F}"/>
          </ac:picMkLst>
        </pc:picChg>
      </pc:sldChg>
      <pc:sldChg chg="addSp delSp modSp add del">
        <pc:chgData name="chia pao lin" userId="e8324a3f1f08682f" providerId="LiveId" clId="{9E61CF96-78BF-4ABB-A01F-C1AC2A06C5A9}" dt="2018-10-17T01:46:28.886" v="3292" actId="2696"/>
        <pc:sldMkLst>
          <pc:docMk/>
          <pc:sldMk cId="4119745279" sldId="332"/>
        </pc:sldMkLst>
        <pc:spChg chg="mod">
          <ac:chgData name="chia pao lin" userId="e8324a3f1f08682f" providerId="LiveId" clId="{9E61CF96-78BF-4ABB-A01F-C1AC2A06C5A9}" dt="2018-10-16T06:45:37.004" v="2406" actId="207"/>
          <ac:spMkLst>
            <pc:docMk/>
            <pc:sldMk cId="4119745279" sldId="332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44:08.979" v="2380" actId="14100"/>
          <ac:graphicFrameMkLst>
            <pc:docMk/>
            <pc:sldMk cId="4119745279" sldId="332"/>
            <ac:graphicFrameMk id="7" creationId="{9CC68FAD-1103-482F-A43C-6ED9ACA9D041}"/>
          </ac:graphicFrameMkLst>
        </pc:graphicFrameChg>
        <pc:graphicFrameChg chg="del mod">
          <ac:chgData name="chia pao lin" userId="e8324a3f1f08682f" providerId="LiveId" clId="{9E61CF96-78BF-4ABB-A01F-C1AC2A06C5A9}" dt="2018-10-16T06:37:23.430" v="2213" actId="478"/>
          <ac:graphicFrameMkLst>
            <pc:docMk/>
            <pc:sldMk cId="4119745279" sldId="332"/>
            <ac:graphicFrameMk id="23" creationId="{FE12557E-0A58-4F47-BAA6-BC243910BA05}"/>
          </ac:graphicFrameMkLst>
        </pc:graphicFrameChg>
      </pc:sldChg>
      <pc:sldChg chg="addSp delSp modSp add del">
        <pc:chgData name="chia pao lin" userId="e8324a3f1f08682f" providerId="LiveId" clId="{9E61CF96-78BF-4ABB-A01F-C1AC2A06C5A9}" dt="2018-10-17T06:02:04.835" v="3546" actId="2696"/>
        <pc:sldMkLst>
          <pc:docMk/>
          <pc:sldMk cId="3629944219" sldId="333"/>
        </pc:sldMkLst>
        <pc:spChg chg="mod">
          <ac:chgData name="chia pao lin" userId="e8324a3f1f08682f" providerId="LiveId" clId="{9E61CF96-78BF-4ABB-A01F-C1AC2A06C5A9}" dt="2018-10-16T06:46:24.668" v="2412" actId="207"/>
          <ac:spMkLst>
            <pc:docMk/>
            <pc:sldMk cId="3629944219" sldId="333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44:15.132" v="2381" actId="14100"/>
          <ac:graphicFrameMkLst>
            <pc:docMk/>
            <pc:sldMk cId="3629944219" sldId="333"/>
            <ac:graphicFrameMk id="7" creationId="{446122C1-9B0D-4857-A287-936CC0602502}"/>
          </ac:graphicFrameMkLst>
        </pc:graphicFrameChg>
        <pc:graphicFrameChg chg="del mod">
          <ac:chgData name="chia pao lin" userId="e8324a3f1f08682f" providerId="LiveId" clId="{9E61CF96-78BF-4ABB-A01F-C1AC2A06C5A9}" dt="2018-10-16T06:39:03.553" v="2274" actId="478"/>
          <ac:graphicFrameMkLst>
            <pc:docMk/>
            <pc:sldMk cId="3629944219" sldId="333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6T06:53:17.512" v="2490" actId="207"/>
        <pc:sldMkLst>
          <pc:docMk/>
          <pc:sldMk cId="2457881222" sldId="334"/>
        </pc:sldMkLst>
        <pc:spChg chg="mod">
          <ac:chgData name="chia pao lin" userId="e8324a3f1f08682f" providerId="LiveId" clId="{9E61CF96-78BF-4ABB-A01F-C1AC2A06C5A9}" dt="2018-10-16T06:48:38.091" v="2422" actId="207"/>
          <ac:spMkLst>
            <pc:docMk/>
            <pc:sldMk cId="2457881222" sldId="334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53:17.512" v="2490" actId="207"/>
          <ac:graphicFrameMkLst>
            <pc:docMk/>
            <pc:sldMk cId="2457881222" sldId="334"/>
            <ac:graphicFrameMk id="7" creationId="{911362CF-BE65-4517-8C7F-960434555CA5}"/>
          </ac:graphicFrameMkLst>
        </pc:graphicFrameChg>
        <pc:graphicFrameChg chg="del mod">
          <ac:chgData name="chia pao lin" userId="e8324a3f1f08682f" providerId="LiveId" clId="{9E61CF96-78BF-4ABB-A01F-C1AC2A06C5A9}" dt="2018-10-16T06:48:58.731" v="2424" actId="478"/>
          <ac:graphicFrameMkLst>
            <pc:docMk/>
            <pc:sldMk cId="2457881222" sldId="334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5:58:34.172" v="3528" actId="207"/>
        <pc:sldMkLst>
          <pc:docMk/>
          <pc:sldMk cId="1046535765" sldId="335"/>
        </pc:sldMkLst>
        <pc:graphicFrameChg chg="del mod">
          <ac:chgData name="chia pao lin" userId="e8324a3f1f08682f" providerId="LiveId" clId="{9E61CF96-78BF-4ABB-A01F-C1AC2A06C5A9}" dt="2018-10-17T05:57:55.441" v="3521" actId="478"/>
          <ac:graphicFrameMkLst>
            <pc:docMk/>
            <pc:sldMk cId="1046535765" sldId="335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7:26:03.378" v="3041"/>
          <ac:graphicFrameMkLst>
            <pc:docMk/>
            <pc:sldMk cId="1046535765" sldId="335"/>
            <ac:graphicFrameMk id="8" creationId="{50DA7E40-2E1B-41AD-B9C2-E39FC6F1A20A}"/>
          </ac:graphicFrameMkLst>
        </pc:graphicFrameChg>
        <pc:graphicFrameChg chg="del">
          <ac:chgData name="chia pao lin" userId="e8324a3f1f08682f" providerId="LiveId" clId="{9E61CF96-78BF-4ABB-A01F-C1AC2A06C5A9}" dt="2018-10-17T05:57:55.441" v="3521" actId="478"/>
          <ac:graphicFrameMkLst>
            <pc:docMk/>
            <pc:sldMk cId="1046535765" sldId="335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5:58:34.172" v="3528" actId="207"/>
          <ac:graphicFrameMkLst>
            <pc:docMk/>
            <pc:sldMk cId="1046535765" sldId="335"/>
            <ac:graphicFrameMk id="15" creationId="{320E8C59-87A1-4D80-BE07-B22FB11900F0}"/>
          </ac:graphicFrameMkLst>
        </pc:graphicFrameChg>
        <pc:graphicFrameChg chg="add">
          <ac:chgData name="chia pao lin" userId="e8324a3f1f08682f" providerId="LiveId" clId="{9E61CF96-78BF-4ABB-A01F-C1AC2A06C5A9}" dt="2018-10-17T05:57:56.493" v="3522"/>
          <ac:graphicFrameMkLst>
            <pc:docMk/>
            <pc:sldMk cId="1046535765" sldId="335"/>
            <ac:graphicFrameMk id="16" creationId="{E2B046CA-0C55-4F17-A94C-2BF8C80EA569}"/>
          </ac:graphicFrameMkLst>
        </pc:graphicFrameChg>
        <pc:picChg chg="del">
          <ac:chgData name="chia pao lin" userId="e8324a3f1f08682f" providerId="LiveId" clId="{9E61CF96-78BF-4ABB-A01F-C1AC2A06C5A9}" dt="2018-10-16T07:18:28.379" v="2751" actId="478"/>
          <ac:picMkLst>
            <pc:docMk/>
            <pc:sldMk cId="1046535765" sldId="335"/>
            <ac:picMk id="3" creationId="{2EC30614-C4AA-459B-A2D3-793FD6447284}"/>
          </ac:picMkLst>
        </pc:picChg>
        <pc:picChg chg="add mod ord">
          <ac:chgData name="chia pao lin" userId="e8324a3f1f08682f" providerId="LiveId" clId="{9E61CF96-78BF-4ABB-A01F-C1AC2A06C5A9}" dt="2018-10-17T01:59:30.513" v="3439" actId="1076"/>
          <ac:picMkLst>
            <pc:docMk/>
            <pc:sldMk cId="1046535765" sldId="335"/>
            <ac:picMk id="4" creationId="{6AAAA34E-B89E-466F-8E4C-E5801E5B0013}"/>
          </ac:picMkLst>
        </pc:picChg>
        <pc:picChg chg="del">
          <ac:chgData name="chia pao lin" userId="e8324a3f1f08682f" providerId="LiveId" clId="{9E61CF96-78BF-4ABB-A01F-C1AC2A06C5A9}" dt="2018-10-16T07:18:28.886" v="2752" actId="478"/>
          <ac:picMkLst>
            <pc:docMk/>
            <pc:sldMk cId="1046535765" sldId="335"/>
            <ac:picMk id="5" creationId="{F5DEE7B4-B3AC-41EF-88B0-1F1073B7FB96}"/>
          </ac:picMkLst>
        </pc:picChg>
        <pc:picChg chg="del mod">
          <ac:chgData name="chia pao lin" userId="e8324a3f1f08682f" providerId="LiveId" clId="{9E61CF96-78BF-4ABB-A01F-C1AC2A06C5A9}" dt="2018-10-16T07:18:29.369" v="2754" actId="478"/>
          <ac:picMkLst>
            <pc:docMk/>
            <pc:sldMk cId="1046535765" sldId="335"/>
            <ac:picMk id="6" creationId="{7959DD83-3F99-4052-9A24-1981827B214E}"/>
          </ac:picMkLst>
        </pc:picChg>
        <pc:picChg chg="del">
          <ac:chgData name="chia pao lin" userId="e8324a3f1f08682f" providerId="LiveId" clId="{9E61CF96-78BF-4ABB-A01F-C1AC2A06C5A9}" dt="2018-10-16T07:18:29.871" v="2755" actId="478"/>
          <ac:picMkLst>
            <pc:docMk/>
            <pc:sldMk cId="1046535765" sldId="335"/>
            <ac:picMk id="7" creationId="{8F6CA1B8-CEBD-4A9F-9877-64FFEC9F6D5D}"/>
          </ac:picMkLst>
        </pc:picChg>
        <pc:picChg chg="add mod ord">
          <ac:chgData name="chia pao lin" userId="e8324a3f1f08682f" providerId="LiveId" clId="{9E61CF96-78BF-4ABB-A01F-C1AC2A06C5A9}" dt="2018-10-17T01:59:53.690" v="3446" actId="1076"/>
          <ac:picMkLst>
            <pc:docMk/>
            <pc:sldMk cId="1046535765" sldId="335"/>
            <ac:picMk id="9" creationId="{672E8067-B8F9-4F18-815E-200059711224}"/>
          </ac:picMkLst>
        </pc:picChg>
        <pc:picChg chg="add mod ord">
          <ac:chgData name="chia pao lin" userId="e8324a3f1f08682f" providerId="LiveId" clId="{9E61CF96-78BF-4ABB-A01F-C1AC2A06C5A9}" dt="2018-10-17T01:59:55.441" v="3447" actId="1076"/>
          <ac:picMkLst>
            <pc:docMk/>
            <pc:sldMk cId="1046535765" sldId="335"/>
            <ac:picMk id="13" creationId="{C2270B69-0A20-4F89-9C9B-CDD23B5D7631}"/>
          </ac:picMkLst>
        </pc:picChg>
      </pc:sldChg>
      <pc:sldChg chg="addSp delSp modSp add">
        <pc:chgData name="chia pao lin" userId="e8324a3f1f08682f" providerId="LiveId" clId="{9E61CF96-78BF-4ABB-A01F-C1AC2A06C5A9}" dt="2018-10-17T06:23:33.395" v="3830" actId="207"/>
        <pc:sldMkLst>
          <pc:docMk/>
          <pc:sldMk cId="2574639865" sldId="336"/>
        </pc:sldMkLst>
        <pc:graphicFrameChg chg="del mod">
          <ac:chgData name="chia pao lin" userId="e8324a3f1f08682f" providerId="LiveId" clId="{9E61CF96-78BF-4ABB-A01F-C1AC2A06C5A9}" dt="2018-10-17T05:57:47.343" v="3519" actId="478"/>
          <ac:graphicFrameMkLst>
            <pc:docMk/>
            <pc:sldMk cId="2574639865" sldId="336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7:30:16.283" v="3239"/>
          <ac:graphicFrameMkLst>
            <pc:docMk/>
            <pc:sldMk cId="2574639865" sldId="336"/>
            <ac:graphicFrameMk id="8" creationId="{50DA7E40-2E1B-41AD-B9C2-E39FC6F1A20A}"/>
          </ac:graphicFrameMkLst>
        </pc:graphicFrameChg>
        <pc:graphicFrameChg chg="add mod">
          <ac:chgData name="chia pao lin" userId="e8324a3f1f08682f" providerId="LiveId" clId="{9E61CF96-78BF-4ABB-A01F-C1AC2A06C5A9}" dt="2018-10-17T06:23:33.395" v="3830" actId="207"/>
          <ac:graphicFrameMkLst>
            <pc:docMk/>
            <pc:sldMk cId="2574639865" sldId="336"/>
            <ac:graphicFrameMk id="13" creationId="{1D119D51-0720-44B8-9287-5DF60B1FDBC8}"/>
          </ac:graphicFrameMkLst>
        </pc:graphicFrameChg>
        <pc:graphicFrameChg chg="del">
          <ac:chgData name="chia pao lin" userId="e8324a3f1f08682f" providerId="LiveId" clId="{9E61CF96-78BF-4ABB-A01F-C1AC2A06C5A9}" dt="2018-10-17T05:57:47.343" v="3519" actId="478"/>
          <ac:graphicFrameMkLst>
            <pc:docMk/>
            <pc:sldMk cId="2574639865" sldId="336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7:47.937" v="3520"/>
          <ac:graphicFrameMkLst>
            <pc:docMk/>
            <pc:sldMk cId="2574639865" sldId="336"/>
            <ac:graphicFrameMk id="15" creationId="{AB669CE8-6D7E-455D-8C34-A2E87A97F4B9}"/>
          </ac:graphicFrameMkLst>
        </pc:graphicFrameChg>
        <pc:picChg chg="add mod">
          <ac:chgData name="chia pao lin" userId="e8324a3f1f08682f" providerId="LiveId" clId="{9E61CF96-78BF-4ABB-A01F-C1AC2A06C5A9}" dt="2018-10-16T07:34:00.510" v="3266" actId="1076"/>
          <ac:picMkLst>
            <pc:docMk/>
            <pc:sldMk cId="2574639865" sldId="336"/>
            <ac:picMk id="3" creationId="{F3735A87-3213-4886-8D04-7DEF8DFA0DBA}"/>
          </ac:picMkLst>
        </pc:picChg>
        <pc:picChg chg="del">
          <ac:chgData name="chia pao lin" userId="e8324a3f1f08682f" providerId="LiveId" clId="{9E61CF96-78BF-4ABB-A01F-C1AC2A06C5A9}" dt="2018-10-16T07:29:33.780" v="3228" actId="478"/>
          <ac:picMkLst>
            <pc:docMk/>
            <pc:sldMk cId="2574639865" sldId="336"/>
            <ac:picMk id="4" creationId="{6AAAA34E-B89E-466F-8E4C-E5801E5B0013}"/>
          </ac:picMkLst>
        </pc:picChg>
        <pc:picChg chg="add mod ord">
          <ac:chgData name="chia pao lin" userId="e8324a3f1f08682f" providerId="LiveId" clId="{9E61CF96-78BF-4ABB-A01F-C1AC2A06C5A9}" dt="2018-10-16T07:34:18.501" v="3271" actId="1076"/>
          <ac:picMkLst>
            <pc:docMk/>
            <pc:sldMk cId="2574639865" sldId="336"/>
            <ac:picMk id="5" creationId="{69E7EB66-3E94-4A9C-BD9B-2FC0D4009AE9}"/>
          </ac:picMkLst>
        </pc:picChg>
        <pc:picChg chg="add mod ord">
          <ac:chgData name="chia pao lin" userId="e8324a3f1f08682f" providerId="LiveId" clId="{9E61CF96-78BF-4ABB-A01F-C1AC2A06C5A9}" dt="2018-10-16T07:34:15.926" v="3270" actId="1076"/>
          <ac:picMkLst>
            <pc:docMk/>
            <pc:sldMk cId="2574639865" sldId="336"/>
            <ac:picMk id="6" creationId="{032EFD58-76BD-46A5-B6CF-95C81F8E4154}"/>
          </ac:picMkLst>
        </pc:picChg>
        <pc:picChg chg="del mod">
          <ac:chgData name="chia pao lin" userId="e8324a3f1f08682f" providerId="LiveId" clId="{9E61CF96-78BF-4ABB-A01F-C1AC2A06C5A9}" dt="2018-10-16T07:29:36.024" v="3229" actId="478"/>
          <ac:picMkLst>
            <pc:docMk/>
            <pc:sldMk cId="2574639865" sldId="336"/>
            <ac:picMk id="9" creationId="{672E8067-B8F9-4F18-815E-200059711224}"/>
          </ac:picMkLst>
        </pc:picChg>
        <pc:picChg chg="del">
          <ac:chgData name="chia pao lin" userId="e8324a3f1f08682f" providerId="LiveId" clId="{9E61CF96-78BF-4ABB-A01F-C1AC2A06C5A9}" dt="2018-10-16T07:29:37.859" v="3230" actId="478"/>
          <ac:picMkLst>
            <pc:docMk/>
            <pc:sldMk cId="2574639865" sldId="336"/>
            <ac:picMk id="13" creationId="{C2270B69-0A20-4F89-9C9B-CDD23B5D7631}"/>
          </ac:picMkLst>
        </pc:picChg>
      </pc:sldChg>
      <pc:sldChg chg="modSp add">
        <pc:chgData name="chia pao lin" userId="e8324a3f1f08682f" providerId="LiveId" clId="{9E61CF96-78BF-4ABB-A01F-C1AC2A06C5A9}" dt="2018-10-17T03:42:59.003" v="3509" actId="1076"/>
        <pc:sldMkLst>
          <pc:docMk/>
          <pc:sldMk cId="3493831368" sldId="337"/>
        </pc:sldMkLst>
        <pc:spChg chg="mod">
          <ac:chgData name="chia pao lin" userId="e8324a3f1f08682f" providerId="LiveId" clId="{9E61CF96-78BF-4ABB-A01F-C1AC2A06C5A9}" dt="2018-10-17T02:00:30.576" v="3450" actId="20577"/>
          <ac:spMkLst>
            <pc:docMk/>
            <pc:sldMk cId="3493831368" sldId="337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48:04.448" v="3311"/>
          <ac:spMkLst>
            <pc:docMk/>
            <pc:sldMk cId="3493831368" sldId="337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2:00:33.529" v="3451" actId="1076"/>
          <ac:grpSpMkLst>
            <pc:docMk/>
            <pc:sldMk cId="3493831368" sldId="337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3:42:59.003" v="3509" actId="1076"/>
          <ac:picMkLst>
            <pc:docMk/>
            <pc:sldMk cId="3493831368" sldId="337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6:12.471" v="3846" actId="113"/>
        <pc:sldMkLst>
          <pc:docMk/>
          <pc:sldMk cId="7680151" sldId="338"/>
        </pc:sldMkLst>
        <pc:spChg chg="mod">
          <ac:chgData name="chia pao lin" userId="e8324a3f1f08682f" providerId="LiveId" clId="{9E61CF96-78BF-4ABB-A01F-C1AC2A06C5A9}" dt="2018-10-17T02:00:19.871" v="3448" actId="20577"/>
          <ac:spMkLst>
            <pc:docMk/>
            <pc:sldMk cId="7680151" sldId="338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6:12.471" v="3846" actId="113"/>
          <ac:spMkLst>
            <pc:docMk/>
            <pc:sldMk cId="7680151" sldId="338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6:00.884" v="3841"/>
          <ac:grpSpMkLst>
            <pc:docMk/>
            <pc:sldMk cId="7680151" sldId="338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3:43:09.036" v="3510" actId="1076"/>
          <ac:picMkLst>
            <pc:docMk/>
            <pc:sldMk cId="7680151" sldId="338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5:03.563" v="3831" actId="1076"/>
        <pc:sldMkLst>
          <pc:docMk/>
          <pc:sldMk cId="2332263068" sldId="339"/>
        </pc:sldMkLst>
        <pc:spChg chg="mod">
          <ac:chgData name="chia pao lin" userId="e8324a3f1f08682f" providerId="LiveId" clId="{9E61CF96-78BF-4ABB-A01F-C1AC2A06C5A9}" dt="2018-10-17T06:14:04.934" v="3609" actId="20577"/>
          <ac:spMkLst>
            <pc:docMk/>
            <pc:sldMk cId="2332263068" sldId="339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1:04.310" v="3829" actId="113"/>
          <ac:spMkLst>
            <pc:docMk/>
            <pc:sldMk cId="2332263068" sldId="339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0:55.242" v="3820"/>
          <ac:grpSpMkLst>
            <pc:docMk/>
            <pc:sldMk cId="2332263068" sldId="339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6:25:03.563" v="3831" actId="1076"/>
          <ac:picMkLst>
            <pc:docMk/>
            <pc:sldMk cId="2332263068" sldId="339"/>
            <ac:picMk id="14" creationId="{F2BD00A7-0BB1-46D0-A8D3-FA0CABA1E151}"/>
          </ac:picMkLst>
        </pc:picChg>
      </pc:sldChg>
      <pc:sldChg chg="add del">
        <pc:chgData name="chia pao lin" userId="e8324a3f1f08682f" providerId="LiveId" clId="{9E61CF96-78BF-4ABB-A01F-C1AC2A06C5A9}" dt="2018-10-17T01:53:57.825" v="3350" actId="2696"/>
        <pc:sldMkLst>
          <pc:docMk/>
          <pc:sldMk cId="2812265310" sldId="340"/>
        </pc:sldMkLst>
      </pc:sldChg>
      <pc:sldChg chg="modSp add">
        <pc:chgData name="chia pao lin" userId="e8324a3f1f08682f" providerId="LiveId" clId="{9E61CF96-78BF-4ABB-A01F-C1AC2A06C5A9}" dt="2018-10-17T06:55:05.860" v="3983" actId="1076"/>
        <pc:sldMkLst>
          <pc:docMk/>
          <pc:sldMk cId="4281119769" sldId="340"/>
        </pc:sldMkLst>
        <pc:spChg chg="mod">
          <ac:chgData name="chia pao lin" userId="e8324a3f1f08682f" providerId="LiveId" clId="{9E61CF96-78BF-4ABB-A01F-C1AC2A06C5A9}" dt="2018-10-17T01:54:17.272" v="3370" actId="20577"/>
          <ac:spMkLst>
            <pc:docMk/>
            <pc:sldMk cId="4281119769" sldId="340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54:28.480" v="3372" actId="1076"/>
          <ac:spMkLst>
            <pc:docMk/>
            <pc:sldMk cId="4281119769" sldId="340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55:05.860" v="3983" actId="1076"/>
          <ac:picMkLst>
            <pc:docMk/>
            <pc:sldMk cId="4281119769" sldId="340"/>
            <ac:picMk id="14" creationId="{F2BD00A7-0BB1-46D0-A8D3-FA0CABA1E151}"/>
          </ac:picMkLst>
        </pc:picChg>
      </pc:sldChg>
      <pc:sldChg chg="add del">
        <pc:chgData name="chia pao lin" userId="e8324a3f1f08682f" providerId="LiveId" clId="{9E61CF96-78BF-4ABB-A01F-C1AC2A06C5A9}" dt="2018-10-17T01:54:48.327" v="3376"/>
        <pc:sldMkLst>
          <pc:docMk/>
          <pc:sldMk cId="1351149301" sldId="341"/>
        </pc:sldMkLst>
      </pc:sldChg>
      <pc:sldChg chg="delSp modSp add del">
        <pc:chgData name="chia pao lin" userId="e8324a3f1f08682f" providerId="LiveId" clId="{9E61CF96-78BF-4ABB-A01F-C1AC2A06C5A9}" dt="2018-10-17T06:54:49.026" v="3980"/>
        <pc:sldMkLst>
          <pc:docMk/>
          <pc:sldMk cId="2722779630" sldId="341"/>
        </pc:sldMkLst>
        <pc:spChg chg="mod">
          <ac:chgData name="chia pao lin" userId="e8324a3f1f08682f" providerId="LiveId" clId="{9E61CF96-78BF-4ABB-A01F-C1AC2A06C5A9}" dt="2018-10-17T01:55:58.571" v="3410" actId="20577"/>
          <ac:spMkLst>
            <pc:docMk/>
            <pc:sldMk cId="2722779630" sldId="341"/>
            <ac:spMk id="10" creationId="{00000000-0000-0000-0000-000000000000}"/>
          </ac:spMkLst>
        </pc:spChg>
        <pc:graphicFrameChg chg="del mod">
          <ac:chgData name="chia pao lin" userId="e8324a3f1f08682f" providerId="LiveId" clId="{9E61CF96-78BF-4ABB-A01F-C1AC2A06C5A9}" dt="2018-10-17T01:55:01.869" v="3379" actId="478"/>
          <ac:graphicFrameMkLst>
            <pc:docMk/>
            <pc:sldMk cId="2722779630" sldId="341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6:00:42.893" v="3543" actId="207"/>
        <pc:sldMkLst>
          <pc:docMk/>
          <pc:sldMk cId="2847278900" sldId="342"/>
        </pc:sldMkLst>
        <pc:graphicFrameChg chg="del">
          <ac:chgData name="chia pao lin" userId="e8324a3f1f08682f" providerId="LiveId" clId="{9E61CF96-78BF-4ABB-A01F-C1AC2A06C5A9}" dt="2018-10-17T05:59:52.625" v="3536" actId="478"/>
          <ac:graphicFrameMkLst>
            <pc:docMk/>
            <pc:sldMk cId="2847278900" sldId="342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5:59:52.625" v="3536" actId="478"/>
          <ac:graphicFrameMkLst>
            <pc:docMk/>
            <pc:sldMk cId="2847278900" sldId="342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6:00:39.321" v="3542" actId="207"/>
          <ac:graphicFrameMkLst>
            <pc:docMk/>
            <pc:sldMk cId="2847278900" sldId="342"/>
            <ac:graphicFrameMk id="21" creationId="{43F2D45A-98EE-4D13-B409-B5230C829B52}"/>
          </ac:graphicFrameMkLst>
        </pc:graphicFrameChg>
        <pc:graphicFrameChg chg="add mod">
          <ac:chgData name="chia pao lin" userId="e8324a3f1f08682f" providerId="LiveId" clId="{9E61CF96-78BF-4ABB-A01F-C1AC2A06C5A9}" dt="2018-10-17T06:00:42.893" v="3543" actId="207"/>
          <ac:graphicFrameMkLst>
            <pc:docMk/>
            <pc:sldMk cId="2847278900" sldId="342"/>
            <ac:graphicFrameMk id="22" creationId="{A488AFCE-9A88-45FB-9E62-AB24F122FECC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6:00:20.227" v="3541" actId="207"/>
        <pc:sldMkLst>
          <pc:docMk/>
          <pc:sldMk cId="1177550275" sldId="343"/>
        </pc:sldMkLst>
        <pc:graphicFrameChg chg="del">
          <ac:chgData name="chia pao lin" userId="e8324a3f1f08682f" providerId="LiveId" clId="{9E61CF96-78BF-4ABB-A01F-C1AC2A06C5A9}" dt="2018-10-17T06:00:02.235" v="3538" actId="478"/>
          <ac:graphicFrameMkLst>
            <pc:docMk/>
            <pc:sldMk cId="1177550275" sldId="343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0:02.235" v="3538" actId="478"/>
          <ac:graphicFrameMkLst>
            <pc:docMk/>
            <pc:sldMk cId="1177550275" sldId="343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6:00:09.041" v="3540" actId="207"/>
          <ac:graphicFrameMkLst>
            <pc:docMk/>
            <pc:sldMk cId="1177550275" sldId="343"/>
            <ac:graphicFrameMk id="20" creationId="{C7AFAD50-30FD-47B2-8E23-213872A4F20D}"/>
          </ac:graphicFrameMkLst>
        </pc:graphicFrameChg>
        <pc:graphicFrameChg chg="add mod">
          <ac:chgData name="chia pao lin" userId="e8324a3f1f08682f" providerId="LiveId" clId="{9E61CF96-78BF-4ABB-A01F-C1AC2A06C5A9}" dt="2018-10-17T06:00:20.227" v="3541" actId="207"/>
          <ac:graphicFrameMkLst>
            <pc:docMk/>
            <pc:sldMk cId="1177550275" sldId="343"/>
            <ac:graphicFrameMk id="21" creationId="{637DB347-555C-4FE7-A5EE-98B01FFA48B9}"/>
          </ac:graphicFrameMkLst>
        </pc:graphicFrameChg>
      </pc:sldChg>
      <pc:sldChg chg="modSp add">
        <pc:chgData name="chia pao lin" userId="e8324a3f1f08682f" providerId="LiveId" clId="{9E61CF96-78BF-4ABB-A01F-C1AC2A06C5A9}" dt="2018-10-17T06:19:55.995" v="3804" actId="20577"/>
        <pc:sldMkLst>
          <pc:docMk/>
          <pc:sldMk cId="1099564289" sldId="344"/>
        </pc:sldMkLst>
        <pc:spChg chg="mod">
          <ac:chgData name="chia pao lin" userId="e8324a3f1f08682f" providerId="LiveId" clId="{9E61CF96-78BF-4ABB-A01F-C1AC2A06C5A9}" dt="2018-10-17T06:19:55.995" v="3804" actId="20577"/>
          <ac:spMkLst>
            <pc:docMk/>
            <pc:sldMk cId="1099564289" sldId="344"/>
            <ac:spMk id="10" creationId="{00000000-0000-0000-0000-000000000000}"/>
          </ac:spMkLst>
        </pc:spChg>
      </pc:sldChg>
      <pc:sldChg chg="modSp add">
        <pc:chgData name="chia pao lin" userId="e8324a3f1f08682f" providerId="LiveId" clId="{9E61CF96-78BF-4ABB-A01F-C1AC2A06C5A9}" dt="2018-10-17T06:25:08.459" v="3832" actId="1076"/>
        <pc:sldMkLst>
          <pc:docMk/>
          <pc:sldMk cId="3821770117" sldId="345"/>
        </pc:sldMkLst>
        <pc:spChg chg="mod">
          <ac:chgData name="chia pao lin" userId="e8324a3f1f08682f" providerId="LiveId" clId="{9E61CF96-78BF-4ABB-A01F-C1AC2A06C5A9}" dt="2018-10-17T06:15:18.811" v="3647" actId="20577"/>
          <ac:spMkLst>
            <pc:docMk/>
            <pc:sldMk cId="3821770117" sldId="345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0:39.414" v="3819" actId="113"/>
          <ac:spMkLst>
            <pc:docMk/>
            <pc:sldMk cId="3821770117" sldId="345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0:30.771" v="3811"/>
          <ac:grpSpMkLst>
            <pc:docMk/>
            <pc:sldMk cId="3821770117" sldId="345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6:25:08.459" v="3832" actId="1076"/>
          <ac:picMkLst>
            <pc:docMk/>
            <pc:sldMk cId="3821770117" sldId="345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5:13.995" v="3833" actId="1076"/>
        <pc:sldMkLst>
          <pc:docMk/>
          <pc:sldMk cId="3014276478" sldId="346"/>
        </pc:sldMkLst>
        <pc:spChg chg="mod">
          <ac:chgData name="chia pao lin" userId="e8324a3f1f08682f" providerId="LiveId" clId="{9E61CF96-78BF-4ABB-A01F-C1AC2A06C5A9}" dt="2018-10-17T06:16:11.875" v="3701" actId="20577"/>
          <ac:spMkLst>
            <pc:docMk/>
            <pc:sldMk cId="3014276478" sldId="346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16:34.828" v="3727" actId="255"/>
          <ac:spMkLst>
            <pc:docMk/>
            <pc:sldMk cId="3014276478" sldId="346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25:13.995" v="3833" actId="1076"/>
          <ac:picMkLst>
            <pc:docMk/>
            <pc:sldMk cId="3014276478" sldId="346"/>
            <ac:picMk id="14" creationId="{F2BD00A7-0BB1-46D0-A8D3-FA0CABA1E151}"/>
          </ac:picMkLst>
        </pc:picChg>
      </pc:sldChg>
      <pc:sldChg chg="addSp delSp modSp add">
        <pc:chgData name="chia pao lin" userId="e8324a3f1f08682f" providerId="LiveId" clId="{9E61CF96-78BF-4ABB-A01F-C1AC2A06C5A9}" dt="2018-10-17T06:11:36.572" v="3599" actId="1440"/>
        <pc:sldMkLst>
          <pc:docMk/>
          <pc:sldMk cId="1956265850" sldId="347"/>
        </pc:sldMkLst>
        <pc:graphicFrameChg chg="del">
          <ac:chgData name="chia pao lin" userId="e8324a3f1f08682f" providerId="LiveId" clId="{9E61CF96-78BF-4ABB-A01F-C1AC2A06C5A9}" dt="2018-10-17T06:09:49.713" v="3582" actId="478"/>
          <ac:graphicFrameMkLst>
            <pc:docMk/>
            <pc:sldMk cId="1956265850" sldId="347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9:49.713" v="3582" actId="478"/>
          <ac:graphicFrameMkLst>
            <pc:docMk/>
            <pc:sldMk cId="1956265850" sldId="347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6:09:50.853" v="3583"/>
          <ac:graphicFrameMkLst>
            <pc:docMk/>
            <pc:sldMk cId="1956265850" sldId="347"/>
            <ac:graphicFrameMk id="16" creationId="{B232BAC5-6E45-42F8-AB2B-9488368542CE}"/>
          </ac:graphicFrameMkLst>
        </pc:graphicFrameChg>
        <pc:graphicFrameChg chg="add mod">
          <ac:chgData name="chia pao lin" userId="e8324a3f1f08682f" providerId="LiveId" clId="{9E61CF96-78BF-4ABB-A01F-C1AC2A06C5A9}" dt="2018-10-17T06:10:06.824" v="3587" actId="207"/>
          <ac:graphicFrameMkLst>
            <pc:docMk/>
            <pc:sldMk cId="1956265850" sldId="347"/>
            <ac:graphicFrameMk id="19" creationId="{934406AB-CF69-435E-B4F6-9247F763C245}"/>
          </ac:graphicFrameMkLst>
        </pc:graphicFrameChg>
        <pc:picChg chg="mod">
          <ac:chgData name="chia pao lin" userId="e8324a3f1f08682f" providerId="LiveId" clId="{9E61CF96-78BF-4ABB-A01F-C1AC2A06C5A9}" dt="2018-10-17T06:11:26.419" v="3596" actId="1440"/>
          <ac:picMkLst>
            <pc:docMk/>
            <pc:sldMk cId="1956265850" sldId="347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0.016" v="3597" actId="1440"/>
          <ac:picMkLst>
            <pc:docMk/>
            <pc:sldMk cId="1956265850" sldId="347"/>
            <ac:picMk id="9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3.099" v="3598" actId="1440"/>
          <ac:picMkLst>
            <pc:docMk/>
            <pc:sldMk cId="1956265850" sldId="347"/>
            <ac:picMk id="1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6.572" v="3599" actId="1440"/>
          <ac:picMkLst>
            <pc:docMk/>
            <pc:sldMk cId="1956265850" sldId="347"/>
            <ac:picMk id="15" creationId="{00000000-0000-0000-0000-000000000000}"/>
          </ac:picMkLst>
        </pc:picChg>
      </pc:sldChg>
      <pc:sldChg chg="addSp delSp modSp add">
        <pc:chgData name="chia pao lin" userId="e8324a3f1f08682f" providerId="LiveId" clId="{9E61CF96-78BF-4ABB-A01F-C1AC2A06C5A9}" dt="2018-10-17T06:10:33.427" v="3593" actId="1440"/>
        <pc:sldMkLst>
          <pc:docMk/>
          <pc:sldMk cId="782251623" sldId="348"/>
        </pc:sldMkLst>
        <pc:graphicFrameChg chg="del">
          <ac:chgData name="chia pao lin" userId="e8324a3f1f08682f" providerId="LiveId" clId="{9E61CF96-78BF-4ABB-A01F-C1AC2A06C5A9}" dt="2018-10-17T06:09:57.009" v="3584" actId="478"/>
          <ac:graphicFrameMkLst>
            <pc:docMk/>
            <pc:sldMk cId="782251623" sldId="348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9:57.009" v="3584" actId="478"/>
          <ac:graphicFrameMkLst>
            <pc:docMk/>
            <pc:sldMk cId="782251623" sldId="348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6:09:58.121" v="3585"/>
          <ac:graphicFrameMkLst>
            <pc:docMk/>
            <pc:sldMk cId="782251623" sldId="348"/>
            <ac:graphicFrameMk id="16" creationId="{E5171476-980A-40B5-B347-AA57DBFAF2E5}"/>
          </ac:graphicFrameMkLst>
        </pc:graphicFrameChg>
        <pc:graphicFrameChg chg="add mod">
          <ac:chgData name="chia pao lin" userId="e8324a3f1f08682f" providerId="LiveId" clId="{9E61CF96-78BF-4ABB-A01F-C1AC2A06C5A9}" dt="2018-10-17T06:10:17.851" v="3589" actId="207"/>
          <ac:graphicFrameMkLst>
            <pc:docMk/>
            <pc:sldMk cId="782251623" sldId="348"/>
            <ac:graphicFrameMk id="19" creationId="{974B6E7D-B1DD-4966-9EAA-11A0A06BB0F7}"/>
          </ac:graphicFrameMkLst>
        </pc:graphicFrameChg>
        <pc:picChg chg="mod">
          <ac:chgData name="chia pao lin" userId="e8324a3f1f08682f" providerId="LiveId" clId="{9E61CF96-78BF-4ABB-A01F-C1AC2A06C5A9}" dt="2018-10-17T06:10:21.887" v="3590" actId="1440"/>
          <ac:picMkLst>
            <pc:docMk/>
            <pc:sldMk cId="782251623" sldId="348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26.491" v="3591" actId="1440"/>
          <ac:picMkLst>
            <pc:docMk/>
            <pc:sldMk cId="782251623" sldId="348"/>
            <ac:picMk id="9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30.789" v="3592" actId="1440"/>
          <ac:picMkLst>
            <pc:docMk/>
            <pc:sldMk cId="782251623" sldId="348"/>
            <ac:picMk id="1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33.427" v="3593" actId="1440"/>
          <ac:picMkLst>
            <pc:docMk/>
            <pc:sldMk cId="782251623" sldId="348"/>
            <ac:picMk id="15" creationId="{00000000-0000-0000-0000-000000000000}"/>
          </ac:picMkLst>
        </pc:picChg>
      </pc:sldChg>
      <pc:sldChg chg="modSp add">
        <pc:chgData name="chia pao lin" userId="e8324a3f1f08682f" providerId="LiveId" clId="{9E61CF96-78BF-4ABB-A01F-C1AC2A06C5A9}" dt="2018-10-17T06:12:59.283" v="3604" actId="1440"/>
        <pc:sldMkLst>
          <pc:docMk/>
          <pc:sldMk cId="1141493169" sldId="349"/>
        </pc:sldMkLst>
        <pc:picChg chg="mod">
          <ac:chgData name="chia pao lin" userId="e8324a3f1f08682f" providerId="LiveId" clId="{9E61CF96-78BF-4ABB-A01F-C1AC2A06C5A9}" dt="2018-10-17T06:12:59.283" v="3604" actId="1440"/>
          <ac:picMkLst>
            <pc:docMk/>
            <pc:sldMk cId="1141493169" sldId="349"/>
            <ac:picMk id="9" creationId="{00000000-0000-0000-0000-000000000000}"/>
          </ac:picMkLst>
        </pc:picChg>
      </pc:sldChg>
      <pc:sldChg chg="modSp add">
        <pc:chgData name="chia pao lin" userId="e8324a3f1f08682f" providerId="LiveId" clId="{9E61CF96-78BF-4ABB-A01F-C1AC2A06C5A9}" dt="2018-10-17T06:26:36.312" v="3856"/>
        <pc:sldMkLst>
          <pc:docMk/>
          <pc:sldMk cId="2414619204" sldId="350"/>
        </pc:sldMkLst>
        <pc:spChg chg="mod">
          <ac:chgData name="chia pao lin" userId="e8324a3f1f08682f" providerId="LiveId" clId="{9E61CF96-78BF-4ABB-A01F-C1AC2A06C5A9}" dt="2018-10-17T06:26:36.312" v="3856"/>
          <ac:spMkLst>
            <pc:docMk/>
            <pc:sldMk cId="2414619204" sldId="350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6:25.167" v="3849"/>
          <ac:grpSpMkLst>
            <pc:docMk/>
            <pc:sldMk cId="2414619204" sldId="350"/>
            <ac:grpSpMk id="3" creationId="{00000000-0000-0000-0000-000000000000}"/>
          </ac:grpSpMkLst>
        </pc:grpChg>
      </pc:sldChg>
      <pc:sldChg chg="add del">
        <pc:chgData name="chia pao lin" userId="e8324a3f1f08682f" providerId="LiveId" clId="{9E61CF96-78BF-4ABB-A01F-C1AC2A06C5A9}" dt="2018-10-17T06:54:50.351" v="3981" actId="2696"/>
        <pc:sldMkLst>
          <pc:docMk/>
          <pc:sldMk cId="3053563854" sldId="351"/>
        </pc:sldMkLst>
      </pc:sldChg>
      <pc:sldChg chg="add">
        <pc:chgData name="chia pao lin" userId="e8324a3f1f08682f" providerId="LiveId" clId="{9E61CF96-78BF-4ABB-A01F-C1AC2A06C5A9}" dt="2018-10-17T06:44:00.877" v="3978"/>
        <pc:sldMkLst>
          <pc:docMk/>
          <pc:sldMk cId="730134804" sldId="35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設訂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客製化、經典餐點點餐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65FD6C9-ACF2-4665-95F3-17BA8E6F8E91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</a:p>
      </dgm:t>
    </dgm:pt>
    <dgm:pt modelId="{05D59F11-4B6B-467E-81B2-BBF76643AE2E}" type="parTrans" cxnId="{AB87729E-96B8-48C1-982C-6F91144023D3}">
      <dgm:prSet/>
      <dgm:spPr/>
      <dgm:t>
        <a:bodyPr/>
        <a:lstStyle/>
        <a:p>
          <a:endParaRPr lang="zh-TW" altLang="en-US"/>
        </a:p>
      </dgm:t>
    </dgm:pt>
    <dgm:pt modelId="{6F3DFD55-2D24-4FC9-862F-520C8E0A976B}" type="sibTrans" cxnId="{AB87729E-96B8-48C1-982C-6F91144023D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81B8B2-DC06-447E-B6F4-49C18DE9303C}" type="pres">
      <dgm:prSet presAssocID="{FE8581F2-76DF-4918-A840-AFDBB548A00A}" presName="parTxOnlySpace" presStyleCnt="0"/>
      <dgm:spPr/>
    </dgm:pt>
    <dgm:pt modelId="{16E8FF6D-2AB9-4BC5-87BF-C18CD45F6D87}" type="pres">
      <dgm:prSet presAssocID="{F65FD6C9-ACF2-4665-95F3-17BA8E6F8E9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B87729E-96B8-48C1-982C-6F91144023D3}" srcId="{39A78CE5-7BFB-4F53-AAE1-AD9982FDE469}" destId="{F65FD6C9-ACF2-4665-95F3-17BA8E6F8E91}" srcOrd="5" destOrd="0" parTransId="{05D59F11-4B6B-467E-81B2-BBF76643AE2E}" sibTransId="{6F3DFD55-2D24-4FC9-862F-520C8E0A976B}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3BD7D7F5-1C18-4A1F-BB3C-3AD716AF960B}" type="presOf" srcId="{F65FD6C9-ACF2-4665-95F3-17BA8E6F8E91}" destId="{16E8FF6D-2AB9-4BC5-87BF-C18CD45F6D87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  <dgm:cxn modelId="{FF9E239F-7E92-457D-9079-D2563F077D52}" type="presParOf" srcId="{9F661433-399B-400A-AFAA-82469EFA1617}" destId="{AD81B8B2-DC06-447E-B6F4-49C18DE9303C}" srcOrd="9" destOrd="0" presId="urn:microsoft.com/office/officeart/2005/8/layout/chevron1"/>
    <dgm:cxn modelId="{F086BE1A-04ED-4DE8-A8EB-8E4FBC3B4F84}" type="presParOf" srcId="{9F661433-399B-400A-AFAA-82469EFA1617}" destId="{16E8FF6D-2AB9-4BC5-87BF-C18CD45F6D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總公司分店資訊</a:t>
          </a: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點選新增</a:t>
          </a: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輸入分店資訊</a:t>
          </a: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管理頁面顯示</a:t>
          </a:r>
        </a:p>
      </dgm:t>
    </dgm:pt>
    <dgm:pt modelId="{D269E3ED-B892-4164-9753-9838EDEAB415}" type="par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BE5816A1-80C0-4827-B5D3-919F52C38566}" type="sib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85CEE4-97DF-4930-8F1D-EA6E7BC84412}" type="presOf" srcId="{CA5E1522-788C-43FA-9560-8BC5C2596BFC}" destId="{91BACE2F-BABE-411C-B1EF-1C3EBB0158D1}" srcOrd="0" destOrd="0" presId="urn:microsoft.com/office/officeart/2005/8/layout/process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56D0FD73-F926-46F4-86E3-E1E5244404F6}" type="presOf" srcId="{160A4DD7-AAAF-47E1-A00A-82EB685BBCF8}" destId="{732BCC66-0785-456B-A412-A6756377A0A5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38124D5-528E-47A8-8209-C66062DE93FB}" type="presOf" srcId="{CA5E1522-788C-43FA-9560-8BC5C2596BFC}" destId="{30FAC7A7-5575-49D8-B4C5-2930424A4B54}" srcOrd="1" destOrd="0" presId="urn:microsoft.com/office/officeart/2005/8/layout/process2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  <dgm:cxn modelId="{9D03E384-FA45-4990-AE4C-F643618E6A9C}" type="presParOf" srcId="{AC6E00E7-14D4-472D-A4CD-A7A2A9972696}" destId="{91BACE2F-BABE-411C-B1EF-1C3EBB0158D1}" srcOrd="5" destOrd="0" presId="urn:microsoft.com/office/officeart/2005/8/layout/process2"/>
    <dgm:cxn modelId="{B0CEA564-5E6F-408D-8F50-974EBBC2ED46}" type="presParOf" srcId="{91BACE2F-BABE-411C-B1EF-1C3EBB0158D1}" destId="{30FAC7A7-5575-49D8-B4C5-2930424A4B54}" srcOrd="0" destOrd="0" presId="urn:microsoft.com/office/officeart/2005/8/layout/process2"/>
    <dgm:cxn modelId="{BE92CED2-1ECF-44AF-AF82-9332860FF798}" type="presParOf" srcId="{AC6E00E7-14D4-472D-A4CD-A7A2A9972696}" destId="{732BCC66-0785-456B-A412-A6756377A0A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分店員工管理</a:t>
          </a: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            員工、權限</a:t>
          </a: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顯示員工      權限資料</a:t>
          </a: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自選食材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自訂餐點名稱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2C0B6C22-4274-4082-B6F4-1793EA362A9E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77D07C0-3D92-4084-B2F7-31519715660B}" type="par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61BEB030-07D5-4E43-904C-41EAEBFB87A7}" type="sib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8B1F04BE-4F17-474B-8769-F4F04BDE17C0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BC1EC3D-CD06-44F5-ABE2-6959696C93D2}" type="par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8A41CE53-A90B-4AB9-80DA-C8667F143554}" type="sib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3F0BB1-6AF3-4DEA-91E9-F583D9EA7A35}" type="pres">
      <dgm:prSet presAssocID="{BE5816A1-80C0-4827-B5D3-919F52C38566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A1941DC4-7C76-4EF0-927B-A40690CD57E2}" type="pres">
      <dgm:prSet presAssocID="{BE5816A1-80C0-4827-B5D3-919F52C38566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A0C74D27-6A2D-4334-8336-ADA1EB1B8CA8}" type="pres">
      <dgm:prSet presAssocID="{2C0B6C22-4274-4082-B6F4-1793EA362A9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4163B7-8FD2-4D78-BC60-1CB89EE0FEB2}" type="pres">
      <dgm:prSet presAssocID="{61BEB030-07D5-4E43-904C-41EAEBFB87A7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9DFE1D0C-5E9F-49C7-86D2-2D0945B7E94A}" type="pres">
      <dgm:prSet presAssocID="{61BEB030-07D5-4E43-904C-41EAEBFB87A7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324C2C03-BA6A-4A87-8ADB-DE9BA5EC0936}" type="pres">
      <dgm:prSet presAssocID="{8B1F04BE-4F17-474B-8769-F4F04BDE17C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6BBE4DB-C930-4564-A9A6-9576DAD0CBFA}" type="presOf" srcId="{2C0B6C22-4274-4082-B6F4-1793EA362A9E}" destId="{A0C74D27-6A2D-4334-8336-ADA1EB1B8CA8}" srcOrd="0" destOrd="0" presId="urn:microsoft.com/office/officeart/2005/8/layout/process2#2"/>
    <dgm:cxn modelId="{D785CEE4-97DF-4930-8F1D-EA6E7BC84412}" type="presOf" srcId="{CA5E1522-788C-43FA-9560-8BC5C2596BFC}" destId="{91BACE2F-BABE-411C-B1EF-1C3EBB0158D1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BACCDD2C-BC25-4975-8B84-FBF3B0C9F7C0}" type="presOf" srcId="{BE5816A1-80C0-4827-B5D3-919F52C38566}" destId="{A1941DC4-7C76-4EF0-927B-A40690CD57E2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56D0FD73-F926-46F4-86E3-E1E5244404F6}" type="presOf" srcId="{160A4DD7-AAAF-47E1-A00A-82EB685BBCF8}" destId="{732BCC66-0785-456B-A412-A6756377A0A5}" srcOrd="0" destOrd="0" presId="urn:microsoft.com/office/officeart/2005/8/layout/process2#2"/>
    <dgm:cxn modelId="{FB430B0C-BF83-490E-A8FF-58D5917F0A75}" type="presOf" srcId="{BE5816A1-80C0-4827-B5D3-919F52C38566}" destId="{603F0BB1-6AF3-4DEA-91E9-F583D9EA7A35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0575036E-5D5C-444E-9B9C-509DB3D1FF67}" type="presOf" srcId="{61BEB030-07D5-4E43-904C-41EAEBFB87A7}" destId="{8E4163B7-8FD2-4D78-BC60-1CB89EE0FEB2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07289530-FFBE-4144-AF35-B0DCB1D37B4A}" srcId="{096092E9-C265-4256-9951-54A21CE46E20}" destId="{2C0B6C22-4274-4082-B6F4-1793EA362A9E}" srcOrd="4" destOrd="0" parTransId="{977D07C0-3D92-4084-B2F7-31519715660B}" sibTransId="{61BEB030-07D5-4E43-904C-41EAEBFB87A7}"/>
    <dgm:cxn modelId="{EA61476A-5CC0-4163-83CD-B0A50FB0D25E}" srcId="{096092E9-C265-4256-9951-54A21CE46E20}" destId="{8B1F04BE-4F17-474B-8769-F4F04BDE17C0}" srcOrd="5" destOrd="0" parTransId="{BBC1EC3D-CD06-44F5-ABE2-6959696C93D2}" sibTransId="{8A41CE53-A90B-4AB9-80DA-C8667F143554}"/>
    <dgm:cxn modelId="{92D4E7FC-C2F8-4F6C-AE2B-E9F4539657F4}" type="presOf" srcId="{8B1F04BE-4F17-474B-8769-F4F04BDE17C0}" destId="{324C2C03-BA6A-4A87-8ADB-DE9BA5EC0936}" srcOrd="0" destOrd="0" presId="urn:microsoft.com/office/officeart/2005/8/layout/process2#2"/>
    <dgm:cxn modelId="{138124D5-528E-47A8-8209-C66062DE93FB}" type="presOf" srcId="{CA5E1522-788C-43FA-9560-8BC5C2596BFC}" destId="{30FAC7A7-5575-49D8-B4C5-2930424A4B54}" srcOrd="1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8B7A00E9-048B-4BF0-882E-BB755A5013D2}" type="presOf" srcId="{61BEB030-07D5-4E43-904C-41EAEBFB87A7}" destId="{9DFE1D0C-5E9F-49C7-86D2-2D0945B7E94A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  <dgm:cxn modelId="{9D03E384-FA45-4990-AE4C-F643618E6A9C}" type="presParOf" srcId="{AC6E00E7-14D4-472D-A4CD-A7A2A9972696}" destId="{91BACE2F-BABE-411C-B1EF-1C3EBB0158D1}" srcOrd="5" destOrd="0" presId="urn:microsoft.com/office/officeart/2005/8/layout/process2#2"/>
    <dgm:cxn modelId="{B0CEA564-5E6F-408D-8F50-974EBBC2ED46}" type="presParOf" srcId="{91BACE2F-BABE-411C-B1EF-1C3EBB0158D1}" destId="{30FAC7A7-5575-49D8-B4C5-2930424A4B54}" srcOrd="0" destOrd="0" presId="urn:microsoft.com/office/officeart/2005/8/layout/process2#2"/>
    <dgm:cxn modelId="{BE92CED2-1ECF-44AF-AF82-9332860FF798}" type="presParOf" srcId="{AC6E00E7-14D4-472D-A4CD-A7A2A9972696}" destId="{732BCC66-0785-456B-A412-A6756377A0A5}" srcOrd="6" destOrd="0" presId="urn:microsoft.com/office/officeart/2005/8/layout/process2#2"/>
    <dgm:cxn modelId="{388872CA-EAC0-43E2-8F1B-BD1F0A4B1192}" type="presParOf" srcId="{AC6E00E7-14D4-472D-A4CD-A7A2A9972696}" destId="{603F0BB1-6AF3-4DEA-91E9-F583D9EA7A35}" srcOrd="7" destOrd="0" presId="urn:microsoft.com/office/officeart/2005/8/layout/process2#2"/>
    <dgm:cxn modelId="{5C8C6A9F-35B3-41CB-A132-230C274C8B07}" type="presParOf" srcId="{603F0BB1-6AF3-4DEA-91E9-F583D9EA7A35}" destId="{A1941DC4-7C76-4EF0-927B-A40690CD57E2}" srcOrd="0" destOrd="0" presId="urn:microsoft.com/office/officeart/2005/8/layout/process2#2"/>
    <dgm:cxn modelId="{E2DF7797-6212-47EA-B8A5-0E7AB5C18D33}" type="presParOf" srcId="{AC6E00E7-14D4-472D-A4CD-A7A2A9972696}" destId="{A0C74D27-6A2D-4334-8336-ADA1EB1B8CA8}" srcOrd="8" destOrd="0" presId="urn:microsoft.com/office/officeart/2005/8/layout/process2#2"/>
    <dgm:cxn modelId="{3A121BDC-2A00-4747-930D-B1B15A69FE31}" type="presParOf" srcId="{AC6E00E7-14D4-472D-A4CD-A7A2A9972696}" destId="{8E4163B7-8FD2-4D78-BC60-1CB89EE0FEB2}" srcOrd="9" destOrd="0" presId="urn:microsoft.com/office/officeart/2005/8/layout/process2#2"/>
    <dgm:cxn modelId="{76A7A704-A9E8-44A5-9CCB-961DCB5390C0}" type="presParOf" srcId="{8E4163B7-8FD2-4D78-BC60-1CB89EE0FEB2}" destId="{9DFE1D0C-5E9F-49C7-86D2-2D0945B7E94A}" srcOrd="0" destOrd="0" presId="urn:microsoft.com/office/officeart/2005/8/layout/process2#2"/>
    <dgm:cxn modelId="{D9BC6D1C-AC5E-4270-AE3C-1B220B172829}" type="presParOf" srcId="{AC6E00E7-14D4-472D-A4CD-A7A2A9972696}" destId="{324C2C03-BA6A-4A87-8ADB-DE9BA5EC0936}" srcOrd="10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點選分店資訊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選擇城市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看更多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2C0B6C22-4274-4082-B6F4-1793EA362A9E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分店詳細資訊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77D07C0-3D92-4084-B2F7-31519715660B}" type="par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61BEB030-07D5-4E43-904C-41EAEBFB87A7}" type="sib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3F0BB1-6AF3-4DEA-91E9-F583D9EA7A35}" type="pres">
      <dgm:prSet presAssocID="{BE5816A1-80C0-4827-B5D3-919F52C38566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A1941DC4-7C76-4EF0-927B-A40690CD57E2}" type="pres">
      <dgm:prSet presAssocID="{BE5816A1-80C0-4827-B5D3-919F52C38566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A0C74D27-6A2D-4334-8336-ADA1EB1B8CA8}" type="pres">
      <dgm:prSet presAssocID="{2C0B6C22-4274-4082-B6F4-1793EA362A9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CC3D018-C984-41CA-9E27-B99CC1219409}" srcId="{096092E9-C265-4256-9951-54A21CE46E20}" destId="{160A4DD7-AAAF-47E1-A00A-82EB685BBCF8}" srcOrd="2" destOrd="0" parTransId="{D269E3ED-B892-4164-9753-9838EDEAB415}" sibTransId="{BE5816A1-80C0-4827-B5D3-919F52C38566}"/>
    <dgm:cxn modelId="{C7F1139C-D9AB-4A77-A35C-E2C69697A524}" type="presOf" srcId="{23B61EFD-7B8A-4A2F-A9EB-1A9E0C9F4EFC}" destId="{D65AC0CC-6934-42AE-BE7B-09296D709F4D}" srcOrd="0" destOrd="0" presId="urn:microsoft.com/office/officeart/2005/8/layout/process2#2"/>
    <dgm:cxn modelId="{BCE85872-14E1-4A7D-89C6-2AD208A560AC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67FCCCEA-3E3C-4BAB-9F50-79658E6D8A68}" type="presOf" srcId="{BE5816A1-80C0-4827-B5D3-919F52C38566}" destId="{603F0BB1-6AF3-4DEA-91E9-F583D9EA7A35}" srcOrd="0" destOrd="0" presId="urn:microsoft.com/office/officeart/2005/8/layout/process2#2"/>
    <dgm:cxn modelId="{D27E0D8F-61DE-47BC-B93B-F4304B3AB43E}" type="presOf" srcId="{A39CB9B9-D42A-42D2-9848-9C059D1F25BB}" destId="{8B317D28-055E-4E86-8C42-2AF8D43A07BA}" srcOrd="0" destOrd="0" presId="urn:microsoft.com/office/officeart/2005/8/layout/process2#2"/>
    <dgm:cxn modelId="{0FF42661-555B-4A7F-9A3E-DBC296F387A3}" type="presOf" srcId="{2C0B6C22-4274-4082-B6F4-1793EA362A9E}" destId="{A0C74D27-6A2D-4334-8336-ADA1EB1B8CA8}" srcOrd="0" destOrd="0" presId="urn:microsoft.com/office/officeart/2005/8/layout/process2#2"/>
    <dgm:cxn modelId="{F9CD2E4F-CCFD-458A-86E8-F67B8F4D6B63}" type="presOf" srcId="{CDB0B6FB-2E82-4D96-B406-313D967FBF25}" destId="{0662DEEC-3D5F-4F90-94B5-D03FEDE2EE75}" srcOrd="0" destOrd="0" presId="urn:microsoft.com/office/officeart/2005/8/layout/process2#2"/>
    <dgm:cxn modelId="{82B2A828-00D2-459C-A84D-6507913F3079}" type="presOf" srcId="{BE5816A1-80C0-4827-B5D3-919F52C38566}" destId="{A1941DC4-7C76-4EF0-927B-A40690CD57E2}" srcOrd="1" destOrd="0" presId="urn:microsoft.com/office/officeart/2005/8/layout/process2#2"/>
    <dgm:cxn modelId="{07289530-FFBE-4144-AF35-B0DCB1D37B4A}" srcId="{096092E9-C265-4256-9951-54A21CE46E20}" destId="{2C0B6C22-4274-4082-B6F4-1793EA362A9E}" srcOrd="3" destOrd="0" parTransId="{977D07C0-3D92-4084-B2F7-31519715660B}" sibTransId="{61BEB030-07D5-4E43-904C-41EAEBFB87A7}"/>
    <dgm:cxn modelId="{30B52441-9820-46CA-8444-F01935A5D4D4}" type="presOf" srcId="{A39CB9B9-D42A-42D2-9848-9C059D1F25BB}" destId="{D9B573A5-2D13-4A26-8E79-F1D7DE9E9C80}" srcOrd="1" destOrd="0" presId="urn:microsoft.com/office/officeart/2005/8/layout/process2#2"/>
    <dgm:cxn modelId="{A6399894-1A4C-40AC-888E-26E3DA91AE3B}" type="presOf" srcId="{096092E9-C265-4256-9951-54A21CE46E20}" destId="{AC6E00E7-14D4-472D-A4CD-A7A2A9972696}" srcOrd="0" destOrd="0" presId="urn:microsoft.com/office/officeart/2005/8/layout/process2#2"/>
    <dgm:cxn modelId="{070920A3-E263-46D2-8F39-5A2574EBDDC1}" type="presOf" srcId="{160A4DD7-AAAF-47E1-A00A-82EB685BBCF8}" destId="{732BCC66-0785-456B-A412-A6756377A0A5}" srcOrd="0" destOrd="0" presId="urn:microsoft.com/office/officeart/2005/8/layout/process2#2"/>
    <dgm:cxn modelId="{8E540E5D-0311-4E89-9096-268E8B0804AB}" type="presOf" srcId="{F2270A89-CAA9-4154-AEC4-F9FFD7D91A5C}" destId="{903C71FF-7F30-49C5-9C0F-6757B051D277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E5755BC-03EA-47DF-B5C4-6D8C638C687D}" type="presParOf" srcId="{AC6E00E7-14D4-472D-A4CD-A7A2A9972696}" destId="{903C71FF-7F30-49C5-9C0F-6757B051D277}" srcOrd="0" destOrd="0" presId="urn:microsoft.com/office/officeart/2005/8/layout/process2#2"/>
    <dgm:cxn modelId="{768A7093-7169-4EC1-ACD9-622D76F0375F}" type="presParOf" srcId="{AC6E00E7-14D4-472D-A4CD-A7A2A9972696}" destId="{8B317D28-055E-4E86-8C42-2AF8D43A07BA}" srcOrd="1" destOrd="0" presId="urn:microsoft.com/office/officeart/2005/8/layout/process2#2"/>
    <dgm:cxn modelId="{06F754B6-E462-428B-849B-ED38CF9FE9D4}" type="presParOf" srcId="{8B317D28-055E-4E86-8C42-2AF8D43A07BA}" destId="{D9B573A5-2D13-4A26-8E79-F1D7DE9E9C80}" srcOrd="0" destOrd="0" presId="urn:microsoft.com/office/officeart/2005/8/layout/process2#2"/>
    <dgm:cxn modelId="{1C4A7337-4CF8-4508-A6F4-0B39F68E1507}" type="presParOf" srcId="{AC6E00E7-14D4-472D-A4CD-A7A2A9972696}" destId="{D65AC0CC-6934-42AE-BE7B-09296D709F4D}" srcOrd="2" destOrd="0" presId="urn:microsoft.com/office/officeart/2005/8/layout/process2#2"/>
    <dgm:cxn modelId="{038EC879-A79B-4323-8E7D-52804F66E1AD}" type="presParOf" srcId="{AC6E00E7-14D4-472D-A4CD-A7A2A9972696}" destId="{0662DEEC-3D5F-4F90-94B5-D03FEDE2EE75}" srcOrd="3" destOrd="0" presId="urn:microsoft.com/office/officeart/2005/8/layout/process2#2"/>
    <dgm:cxn modelId="{96FDE973-C2F3-40C9-83F9-DA9877C84D17}" type="presParOf" srcId="{0662DEEC-3D5F-4F90-94B5-D03FEDE2EE75}" destId="{3C841C24-61C1-4FE9-B484-3C130DFD9A1E}" srcOrd="0" destOrd="0" presId="urn:microsoft.com/office/officeart/2005/8/layout/process2#2"/>
    <dgm:cxn modelId="{BDCF9C89-C3F7-4EEF-9E4F-6522DC1EB796}" type="presParOf" srcId="{AC6E00E7-14D4-472D-A4CD-A7A2A9972696}" destId="{732BCC66-0785-456B-A412-A6756377A0A5}" srcOrd="4" destOrd="0" presId="urn:microsoft.com/office/officeart/2005/8/layout/process2#2"/>
    <dgm:cxn modelId="{59B3601E-A562-4F6C-96EF-C4D9AAC3A2CA}" type="presParOf" srcId="{AC6E00E7-14D4-472D-A4CD-A7A2A9972696}" destId="{603F0BB1-6AF3-4DEA-91E9-F583D9EA7A35}" srcOrd="5" destOrd="0" presId="urn:microsoft.com/office/officeart/2005/8/layout/process2#2"/>
    <dgm:cxn modelId="{B9B83C74-B0C0-4ED6-A272-288C6F2BDCF4}" type="presParOf" srcId="{603F0BB1-6AF3-4DEA-91E9-F583D9EA7A35}" destId="{A1941DC4-7C76-4EF0-927B-A40690CD57E2}" srcOrd="0" destOrd="0" presId="urn:microsoft.com/office/officeart/2005/8/layout/process2#2"/>
    <dgm:cxn modelId="{3738010B-22A0-404F-B0E1-F81BC91672EB}" type="presParOf" srcId="{AC6E00E7-14D4-472D-A4CD-A7A2A9972696}" destId="{A0C74D27-6A2D-4334-8336-ADA1EB1B8CA8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點餐</a:t>
          </a:r>
          <a:endParaRPr lang="en-US" altLang="zh-TW" sz="16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分派外送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212CF139-67EE-4AD5-B035-503DC5E8D0C2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貼文、檢舉</a:t>
          </a:r>
        </a:p>
      </dgm:t>
    </dgm:pt>
    <dgm:pt modelId="{0C006277-DD4A-4142-826D-02F31786967F}" type="parTrans" cxnId="{D43001D0-EC1E-4A0E-A24D-41908A07C538}">
      <dgm:prSet/>
      <dgm:spPr/>
      <dgm:t>
        <a:bodyPr/>
        <a:lstStyle/>
        <a:p>
          <a:endParaRPr lang="zh-TW" altLang="en-US"/>
        </a:p>
      </dgm:t>
    </dgm:pt>
    <dgm:pt modelId="{AEECB230-743E-4242-8BF8-122D21B085C6}" type="sibTrans" cxnId="{D43001D0-EC1E-4A0E-A24D-41908A07C538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045E0469-DE8F-4739-8D5E-8418136D0DED}" type="presOf" srcId="{212CF139-67EE-4AD5-B035-503DC5E8D0C2}" destId="{4F581926-C408-4AA0-A9B6-6B44BE6FD453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  <dgm:cxn modelId="{28351202-F166-4473-B3C3-724777D3980E}" type="presParOf" srcId="{9F661433-399B-400A-AFAA-82469EFA1617}" destId="{49325202-BA88-48D2-A2A3-1F93B22DAB85}" srcOrd="9" destOrd="0" presId="urn:microsoft.com/office/officeart/2005/8/layout/chevron1"/>
    <dgm:cxn modelId="{F1903CFA-EC39-45A2-8DB0-DA0AD85224C9}" type="presParOf" srcId="{9F661433-399B-400A-AFAA-82469EFA1617}" destId="{4F581926-C408-4AA0-A9B6-6B44BE6FD4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04184577-71CF-4133-AF21-98FCF8297738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7059E79B-E14B-46E0-AD6D-9D3776C8DBF3}" type="presOf" srcId="{5EF14767-3E70-4581-89C0-84E6687CA80A}" destId="{E266906B-8A44-4085-9158-8D1E3A9AC9B2}" srcOrd="0" destOrd="0" presId="urn:microsoft.com/office/officeart/2005/8/layout/chevron1#11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27802D22-D232-4FBC-9D66-A43DA1A5B298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69749D4-8D9B-4BD9-A789-CE1230D37EF5}" type="presOf" srcId="{D4870C23-9DD4-459C-B26F-BDBFD9BE20E1}" destId="{B60B7AE0-D029-4FA2-91E6-AF2BE785882A}" srcOrd="0" destOrd="0" presId="urn:microsoft.com/office/officeart/2005/8/layout/chevron1#11"/>
    <dgm:cxn modelId="{6360B518-531D-4505-AF36-9DC9AC5B3604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A05D909B-49FD-49D5-ABE4-CBF7B05D96DE}" type="presOf" srcId="{41CD6447-214F-46B4-B951-1416B310DFE5}" destId="{61854C98-A782-48DF-BE54-6ACA2EBD08D4}" srcOrd="0" destOrd="0" presId="urn:microsoft.com/office/officeart/2005/8/layout/chevron1#11"/>
    <dgm:cxn modelId="{75277944-43F0-423C-A727-48D9ADE957F4}" type="presOf" srcId="{F512BC50-2F76-46C2-AF23-FAF115001E36}" destId="{3140F305-7E19-41C1-AC90-1A85F9CFC6F7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586650E9-29E3-45BF-BDD6-DDBAAF51F652}" type="presParOf" srcId="{9F661433-399B-400A-AFAA-82469EFA1617}" destId="{E266906B-8A44-4085-9158-8D1E3A9AC9B2}" srcOrd="0" destOrd="0" presId="urn:microsoft.com/office/officeart/2005/8/layout/chevron1#11"/>
    <dgm:cxn modelId="{85E8648A-1541-4DAD-AE54-4A78EE8636B4}" type="presParOf" srcId="{9F661433-399B-400A-AFAA-82469EFA1617}" destId="{5B86F228-2517-4C7F-9967-FE3E422C3ABF}" srcOrd="1" destOrd="0" presId="urn:microsoft.com/office/officeart/2005/8/layout/chevron1#11"/>
    <dgm:cxn modelId="{838D2294-5F1C-4545-9512-8BEF2CFD43C2}" type="presParOf" srcId="{9F661433-399B-400A-AFAA-82469EFA1617}" destId="{29D01546-521A-4FB2-A379-5AEC76AFD90A}" srcOrd="2" destOrd="0" presId="urn:microsoft.com/office/officeart/2005/8/layout/chevron1#11"/>
    <dgm:cxn modelId="{A17F28F9-18B5-49A3-9C3E-C55E654582BC}" type="presParOf" srcId="{9F661433-399B-400A-AFAA-82469EFA1617}" destId="{0B1D7A7A-BED2-4282-A810-ADF4240046C9}" srcOrd="3" destOrd="0" presId="urn:microsoft.com/office/officeart/2005/8/layout/chevron1#11"/>
    <dgm:cxn modelId="{6B5B772A-3B73-45AE-8C02-B8B1126CB713}" type="presParOf" srcId="{9F661433-399B-400A-AFAA-82469EFA1617}" destId="{61854C98-A782-48DF-BE54-6ACA2EBD08D4}" srcOrd="4" destOrd="0" presId="urn:microsoft.com/office/officeart/2005/8/layout/chevron1#11"/>
    <dgm:cxn modelId="{296DF614-06C0-4484-B7C8-45CB42065B0E}" type="presParOf" srcId="{9F661433-399B-400A-AFAA-82469EFA1617}" destId="{4524DC92-81A1-47AA-AC5C-31585A5430FC}" srcOrd="5" destOrd="0" presId="urn:microsoft.com/office/officeart/2005/8/layout/chevron1#11"/>
    <dgm:cxn modelId="{ADADC64E-C5A2-48C4-9A6F-90CB464E3459}" type="presParOf" srcId="{9F661433-399B-400A-AFAA-82469EFA1617}" destId="{B60B7AE0-D029-4FA2-91E6-AF2BE785882A}" srcOrd="6" destOrd="0" presId="urn:microsoft.com/office/officeart/2005/8/layout/chevron1#11"/>
    <dgm:cxn modelId="{0292B76D-29F4-4B42-80C6-2BA4AC4EDCA6}" type="presParOf" srcId="{9F661433-399B-400A-AFAA-82469EFA1617}" destId="{E1A40D17-0CEA-4FCB-8A4B-CD9903B53BBD}" srcOrd="7" destOrd="0" presId="urn:microsoft.com/office/officeart/2005/8/layout/chevron1#11"/>
    <dgm:cxn modelId="{1873CC92-9120-490B-BEFD-49CCD13FD2B0}" type="presParOf" srcId="{9F661433-399B-400A-AFAA-82469EFA1617}" destId="{BF3C33A5-5263-4695-BAA2-BA9D094C5027}" srcOrd="8" destOrd="0" presId="urn:microsoft.com/office/officeart/2005/8/layout/chevron1#11"/>
    <dgm:cxn modelId="{D5E390CA-7438-4CE3-95DB-0F9B077772F7}" type="presParOf" srcId="{9F661433-399B-400A-AFAA-82469EFA1617}" destId="{F2BF41B8-8F0F-4B98-987A-4CB5EC911CD3}" srcOrd="9" destOrd="0" presId="urn:microsoft.com/office/officeart/2005/8/layout/chevron1#11"/>
    <dgm:cxn modelId="{A1EBBD12-F1CF-4A6A-8C13-63E4C6E0EE11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5A79469-3B58-4B0C-80DC-7C69C5151BF1}" type="presOf" srcId="{5EF14767-3E70-4581-89C0-84E6687CA80A}" destId="{E266906B-8A44-4085-9158-8D1E3A9AC9B2}" srcOrd="0" destOrd="0" presId="urn:microsoft.com/office/officeart/2005/8/layout/chevron1#12"/>
    <dgm:cxn modelId="{E8711E0B-A50C-4450-AD82-F6F45AA4AD98}" type="presOf" srcId="{39145FF1-8507-483E-AD43-32772F54113C}" destId="{29D01546-521A-4FB2-A379-5AEC76AFD90A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DA0F1DCE-D8EB-4169-B5F9-B18ED235753B}" type="presOf" srcId="{212CF139-67EE-4AD5-B035-503DC5E8D0C2}" destId="{4F581926-C408-4AA0-A9B6-6B44BE6FD453}" srcOrd="0" destOrd="0" presId="urn:microsoft.com/office/officeart/2005/8/layout/chevron1#12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AC5B9E0B-DD76-463B-B6CD-120F53E36A8A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C48E9AD7-2883-4BB5-A6CE-7733CC59388F}" type="presOf" srcId="{39A78CE5-7BFB-4F53-AAE1-AD9982FDE469}" destId="{9F661433-399B-400A-AFAA-82469EFA1617}" srcOrd="0" destOrd="0" presId="urn:microsoft.com/office/officeart/2005/8/layout/chevron1#12"/>
    <dgm:cxn modelId="{8BCC398A-D6E1-4926-AFE0-F127A875BED9}" type="presOf" srcId="{41CD6447-214F-46B4-B951-1416B310DFE5}" destId="{61854C98-A782-48DF-BE54-6ACA2EBD08D4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05358B5E-FCD0-43C2-ADFB-99DB6DE3B2D7}" type="presOf" srcId="{D4870C23-9DD4-459C-B26F-BDBFD9BE20E1}" destId="{B60B7AE0-D029-4FA2-91E6-AF2BE785882A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6D1C9944-D54A-4683-9575-03E841EF3737}" type="presParOf" srcId="{9F661433-399B-400A-AFAA-82469EFA1617}" destId="{E266906B-8A44-4085-9158-8D1E3A9AC9B2}" srcOrd="0" destOrd="0" presId="urn:microsoft.com/office/officeart/2005/8/layout/chevron1#12"/>
    <dgm:cxn modelId="{37862A88-A1D5-4E36-9FD6-696B8A06512F}" type="presParOf" srcId="{9F661433-399B-400A-AFAA-82469EFA1617}" destId="{5B86F228-2517-4C7F-9967-FE3E422C3ABF}" srcOrd="1" destOrd="0" presId="urn:microsoft.com/office/officeart/2005/8/layout/chevron1#12"/>
    <dgm:cxn modelId="{7753C1BA-EB40-4A74-9C76-7B4E0D229E94}" type="presParOf" srcId="{9F661433-399B-400A-AFAA-82469EFA1617}" destId="{29D01546-521A-4FB2-A379-5AEC76AFD90A}" srcOrd="2" destOrd="0" presId="urn:microsoft.com/office/officeart/2005/8/layout/chevron1#12"/>
    <dgm:cxn modelId="{C4E685FD-BAA5-4A41-AACC-E0EC0E2C18FF}" type="presParOf" srcId="{9F661433-399B-400A-AFAA-82469EFA1617}" destId="{0B1D7A7A-BED2-4282-A810-ADF4240046C9}" srcOrd="3" destOrd="0" presId="urn:microsoft.com/office/officeart/2005/8/layout/chevron1#12"/>
    <dgm:cxn modelId="{9D6E7253-E9F8-478B-89B6-0739E00F4041}" type="presParOf" srcId="{9F661433-399B-400A-AFAA-82469EFA1617}" destId="{61854C98-A782-48DF-BE54-6ACA2EBD08D4}" srcOrd="4" destOrd="0" presId="urn:microsoft.com/office/officeart/2005/8/layout/chevron1#12"/>
    <dgm:cxn modelId="{5BD9792A-E200-4043-B2DF-97873592F42D}" type="presParOf" srcId="{9F661433-399B-400A-AFAA-82469EFA1617}" destId="{4524DC92-81A1-47AA-AC5C-31585A5430FC}" srcOrd="5" destOrd="0" presId="urn:microsoft.com/office/officeart/2005/8/layout/chevron1#12"/>
    <dgm:cxn modelId="{7906F461-2F19-419A-9003-0B609E957EB2}" type="presParOf" srcId="{9F661433-399B-400A-AFAA-82469EFA1617}" destId="{B60B7AE0-D029-4FA2-91E6-AF2BE785882A}" srcOrd="6" destOrd="0" presId="urn:microsoft.com/office/officeart/2005/8/layout/chevron1#12"/>
    <dgm:cxn modelId="{32C3AFF5-DB02-4942-8B9C-60A6493243B5}" type="presParOf" srcId="{9F661433-399B-400A-AFAA-82469EFA1617}" destId="{E1A40D17-0CEA-4FCB-8A4B-CD9903B53BBD}" srcOrd="7" destOrd="0" presId="urn:microsoft.com/office/officeart/2005/8/layout/chevron1#12"/>
    <dgm:cxn modelId="{42BE281C-33BD-4174-B27F-08A2301DB6E2}" type="presParOf" srcId="{9F661433-399B-400A-AFAA-82469EFA1617}" destId="{BF3C33A5-5263-4695-BAA2-BA9D094C5027}" srcOrd="8" destOrd="0" presId="urn:microsoft.com/office/officeart/2005/8/layout/chevron1#12"/>
    <dgm:cxn modelId="{0B3F69D3-8072-428B-BB0E-00FF81099947}" type="presParOf" srcId="{9F661433-399B-400A-AFAA-82469EFA1617}" destId="{49325202-BA88-48D2-A2A3-1F93B22DAB85}" srcOrd="9" destOrd="0" presId="urn:microsoft.com/office/officeart/2005/8/layout/chevron1#12"/>
    <dgm:cxn modelId="{4CE8BBD3-B436-42BD-8F3E-E1B1079FCC84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新增修改餐點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2C0B6C22-4274-4082-B6F4-1793EA362A9E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77D07C0-3D92-4084-B2F7-31519715660B}" type="par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61BEB030-07D5-4E43-904C-41EAEBFB87A7}" type="sib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8B1F04BE-4F17-474B-8769-F4F04BDE17C0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準備結帳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BC1EC3D-CD06-44F5-ABE2-6959696C93D2}" type="par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8A41CE53-A90B-4AB9-80DA-C8667F143554}" type="sib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03F0BB1-6AF3-4DEA-91E9-F583D9EA7A35}" type="pres">
      <dgm:prSet presAssocID="{BE5816A1-80C0-4827-B5D3-919F52C38566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A1941DC4-7C76-4EF0-927B-A40690CD57E2}" type="pres">
      <dgm:prSet presAssocID="{BE5816A1-80C0-4827-B5D3-919F52C38566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A0C74D27-6A2D-4334-8336-ADA1EB1B8CA8}" type="pres">
      <dgm:prSet presAssocID="{2C0B6C22-4274-4082-B6F4-1793EA362A9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4163B7-8FD2-4D78-BC60-1CB89EE0FEB2}" type="pres">
      <dgm:prSet presAssocID="{61BEB030-07D5-4E43-904C-41EAEBFB87A7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9DFE1D0C-5E9F-49C7-86D2-2D0945B7E94A}" type="pres">
      <dgm:prSet presAssocID="{61BEB030-07D5-4E43-904C-41EAEBFB87A7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324C2C03-BA6A-4A87-8ADB-DE9BA5EC0936}" type="pres">
      <dgm:prSet presAssocID="{8B1F04BE-4F17-474B-8769-F4F04BDE17C0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D6E624D-BEFA-4D44-9BE9-C16FBF07B485}" type="presOf" srcId="{23B61EFD-7B8A-4A2F-A9EB-1A9E0C9F4EFC}" destId="{D65AC0CC-6934-42AE-BE7B-09296D709F4D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D8436171-C590-4E6E-B89D-CE5AB2EFC98D}" type="presOf" srcId="{CA5E1522-788C-43FA-9560-8BC5C2596BFC}" destId="{91BACE2F-BABE-411C-B1EF-1C3EBB0158D1}" srcOrd="0" destOrd="0" presId="urn:microsoft.com/office/officeart/2005/8/layout/process2#2"/>
    <dgm:cxn modelId="{E1075D1E-9266-44ED-8F9B-4F4D43B3A640}" type="presOf" srcId="{A39CB9B9-D42A-42D2-9848-9C059D1F25BB}" destId="{8B317D28-055E-4E86-8C42-2AF8D43A07BA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177FEEF8-1D37-4BB2-A05E-2322BB2679E0}" type="presOf" srcId="{8B1F04BE-4F17-474B-8769-F4F04BDE17C0}" destId="{324C2C03-BA6A-4A87-8ADB-DE9BA5EC0936}" srcOrd="0" destOrd="0" presId="urn:microsoft.com/office/officeart/2005/8/layout/process2#2"/>
    <dgm:cxn modelId="{1831D0FB-82D1-463E-88D9-298EC337F915}" type="presOf" srcId="{CDB0B6FB-2E82-4D96-B406-313D967FBF25}" destId="{0662DEEC-3D5F-4F90-94B5-D03FEDE2EE75}" srcOrd="0" destOrd="0" presId="urn:microsoft.com/office/officeart/2005/8/layout/process2#2"/>
    <dgm:cxn modelId="{7F86CFB0-30DB-4377-B557-1F0DFA5F2BEC}" type="presOf" srcId="{2C0B6C22-4274-4082-B6F4-1793EA362A9E}" destId="{A0C74D27-6A2D-4334-8336-ADA1EB1B8CA8}" srcOrd="0" destOrd="0" presId="urn:microsoft.com/office/officeart/2005/8/layout/process2#2"/>
    <dgm:cxn modelId="{049ED96A-4651-491B-B145-E17457A7E656}" type="presOf" srcId="{61BEB030-07D5-4E43-904C-41EAEBFB87A7}" destId="{8E4163B7-8FD2-4D78-BC60-1CB89EE0FEB2}" srcOrd="0" destOrd="0" presId="urn:microsoft.com/office/officeart/2005/8/layout/process2#2"/>
    <dgm:cxn modelId="{53E8980B-90B0-4283-AE25-B68ABD4D3B85}" type="presOf" srcId="{A1805EF4-A07E-4451-BDCD-20BEC1BBC793}" destId="{B3083E54-4C08-495D-BB2D-71F65F8B5C8F}" srcOrd="0" destOrd="0" presId="urn:microsoft.com/office/officeart/2005/8/layout/process2#2"/>
    <dgm:cxn modelId="{FC179D93-4E1F-45BE-B4ED-62C429C9E5A8}" type="presOf" srcId="{CA5E1522-788C-43FA-9560-8BC5C2596BFC}" destId="{30FAC7A7-5575-49D8-B4C5-2930424A4B54}" srcOrd="1" destOrd="0" presId="urn:microsoft.com/office/officeart/2005/8/layout/process2#2"/>
    <dgm:cxn modelId="{CFC52712-A177-41EC-ABA1-0D6474D58E8C}" type="presOf" srcId="{BE5816A1-80C0-4827-B5D3-919F52C38566}" destId="{603F0BB1-6AF3-4DEA-91E9-F583D9EA7A35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4E1DD35A-A0BB-43CF-95EE-14D6D2234F53}" type="presOf" srcId="{160A4DD7-AAAF-47E1-A00A-82EB685BBCF8}" destId="{732BCC66-0785-456B-A412-A6756377A0A5}" srcOrd="0" destOrd="0" presId="urn:microsoft.com/office/officeart/2005/8/layout/process2#2"/>
    <dgm:cxn modelId="{6F31E288-4E23-459D-9D32-A116ECD993BD}" type="presOf" srcId="{096092E9-C265-4256-9951-54A21CE46E20}" destId="{AC6E00E7-14D4-472D-A4CD-A7A2A9972696}" srcOrd="0" destOrd="0" presId="urn:microsoft.com/office/officeart/2005/8/layout/process2#2"/>
    <dgm:cxn modelId="{07289530-FFBE-4144-AF35-B0DCB1D37B4A}" srcId="{096092E9-C265-4256-9951-54A21CE46E20}" destId="{2C0B6C22-4274-4082-B6F4-1793EA362A9E}" srcOrd="4" destOrd="0" parTransId="{977D07C0-3D92-4084-B2F7-31519715660B}" sibTransId="{61BEB030-07D5-4E43-904C-41EAEBFB87A7}"/>
    <dgm:cxn modelId="{982454BF-9A9C-4FE1-A152-4E94C3C7F166}" type="presOf" srcId="{CDB0B6FB-2E82-4D96-B406-313D967FBF25}" destId="{3C841C24-61C1-4FE9-B484-3C130DFD9A1E}" srcOrd="1" destOrd="0" presId="urn:microsoft.com/office/officeart/2005/8/layout/process2#2"/>
    <dgm:cxn modelId="{EA61476A-5CC0-4163-83CD-B0A50FB0D25E}" srcId="{096092E9-C265-4256-9951-54A21CE46E20}" destId="{8B1F04BE-4F17-474B-8769-F4F04BDE17C0}" srcOrd="5" destOrd="0" parTransId="{BBC1EC3D-CD06-44F5-ABE2-6959696C93D2}" sibTransId="{8A41CE53-A90B-4AB9-80DA-C8667F143554}"/>
    <dgm:cxn modelId="{11893517-EDE5-4B17-96A4-46D6A4E38B18}" type="presOf" srcId="{BE5816A1-80C0-4827-B5D3-919F52C38566}" destId="{A1941DC4-7C76-4EF0-927B-A40690CD57E2}" srcOrd="1" destOrd="0" presId="urn:microsoft.com/office/officeart/2005/8/layout/process2#2"/>
    <dgm:cxn modelId="{9AE130CD-5931-43F4-B172-1CFFAEE18DE5}" type="presOf" srcId="{F2270A89-CAA9-4154-AEC4-F9FFD7D91A5C}" destId="{903C71FF-7F30-49C5-9C0F-6757B051D277}" srcOrd="0" destOrd="0" presId="urn:microsoft.com/office/officeart/2005/8/layout/process2#2"/>
    <dgm:cxn modelId="{BEA133C6-9520-469C-954B-8294860436D4}" type="presOf" srcId="{A39CB9B9-D42A-42D2-9848-9C059D1F25BB}" destId="{D9B573A5-2D13-4A26-8E79-F1D7DE9E9C80}" srcOrd="1" destOrd="0" presId="urn:microsoft.com/office/officeart/2005/8/layout/process2#2"/>
    <dgm:cxn modelId="{CFFBB3BC-752E-4FAE-B648-F0724B9BC1C1}" type="presOf" srcId="{61BEB030-07D5-4E43-904C-41EAEBFB87A7}" destId="{9DFE1D0C-5E9F-49C7-86D2-2D0945B7E94A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1094487C-1DE3-43F7-B56E-8BDCC89760E7}" type="presParOf" srcId="{AC6E00E7-14D4-472D-A4CD-A7A2A9972696}" destId="{903C71FF-7F30-49C5-9C0F-6757B051D277}" srcOrd="0" destOrd="0" presId="urn:microsoft.com/office/officeart/2005/8/layout/process2#2"/>
    <dgm:cxn modelId="{480E010D-A3D1-444E-B5CC-4EB7EA65DE5A}" type="presParOf" srcId="{AC6E00E7-14D4-472D-A4CD-A7A2A9972696}" destId="{8B317D28-055E-4E86-8C42-2AF8D43A07BA}" srcOrd="1" destOrd="0" presId="urn:microsoft.com/office/officeart/2005/8/layout/process2#2"/>
    <dgm:cxn modelId="{F7135945-B9B7-4D34-9484-89A653F967AA}" type="presParOf" srcId="{8B317D28-055E-4E86-8C42-2AF8D43A07BA}" destId="{D9B573A5-2D13-4A26-8E79-F1D7DE9E9C80}" srcOrd="0" destOrd="0" presId="urn:microsoft.com/office/officeart/2005/8/layout/process2#2"/>
    <dgm:cxn modelId="{CC2831FC-0A9F-4972-B766-CF5CE220B8A4}" type="presParOf" srcId="{AC6E00E7-14D4-472D-A4CD-A7A2A9972696}" destId="{D65AC0CC-6934-42AE-BE7B-09296D709F4D}" srcOrd="2" destOrd="0" presId="urn:microsoft.com/office/officeart/2005/8/layout/process2#2"/>
    <dgm:cxn modelId="{CC54EB20-3D81-41F3-9789-F044C8530B29}" type="presParOf" srcId="{AC6E00E7-14D4-472D-A4CD-A7A2A9972696}" destId="{0662DEEC-3D5F-4F90-94B5-D03FEDE2EE75}" srcOrd="3" destOrd="0" presId="urn:microsoft.com/office/officeart/2005/8/layout/process2#2"/>
    <dgm:cxn modelId="{0ED5B9FF-40EE-44E0-98A8-4774A66D1EE0}" type="presParOf" srcId="{0662DEEC-3D5F-4F90-94B5-D03FEDE2EE75}" destId="{3C841C24-61C1-4FE9-B484-3C130DFD9A1E}" srcOrd="0" destOrd="0" presId="urn:microsoft.com/office/officeart/2005/8/layout/process2#2"/>
    <dgm:cxn modelId="{E41E26D0-F5F9-4290-99EE-C9566E217E1B}" type="presParOf" srcId="{AC6E00E7-14D4-472D-A4CD-A7A2A9972696}" destId="{B3083E54-4C08-495D-BB2D-71F65F8B5C8F}" srcOrd="4" destOrd="0" presId="urn:microsoft.com/office/officeart/2005/8/layout/process2#2"/>
    <dgm:cxn modelId="{4B190BF5-F8CF-4F94-A3A3-265C5DC84BF2}" type="presParOf" srcId="{AC6E00E7-14D4-472D-A4CD-A7A2A9972696}" destId="{91BACE2F-BABE-411C-B1EF-1C3EBB0158D1}" srcOrd="5" destOrd="0" presId="urn:microsoft.com/office/officeart/2005/8/layout/process2#2"/>
    <dgm:cxn modelId="{795C07E1-40FB-422E-A4FF-478D20A6F2BF}" type="presParOf" srcId="{91BACE2F-BABE-411C-B1EF-1C3EBB0158D1}" destId="{30FAC7A7-5575-49D8-B4C5-2930424A4B54}" srcOrd="0" destOrd="0" presId="urn:microsoft.com/office/officeart/2005/8/layout/process2#2"/>
    <dgm:cxn modelId="{52869AD6-02A4-4EEB-8D90-BA36E7702AC0}" type="presParOf" srcId="{AC6E00E7-14D4-472D-A4CD-A7A2A9972696}" destId="{732BCC66-0785-456B-A412-A6756377A0A5}" srcOrd="6" destOrd="0" presId="urn:microsoft.com/office/officeart/2005/8/layout/process2#2"/>
    <dgm:cxn modelId="{0AE6C150-9105-423A-8A73-D458F13FD696}" type="presParOf" srcId="{AC6E00E7-14D4-472D-A4CD-A7A2A9972696}" destId="{603F0BB1-6AF3-4DEA-91E9-F583D9EA7A35}" srcOrd="7" destOrd="0" presId="urn:microsoft.com/office/officeart/2005/8/layout/process2#2"/>
    <dgm:cxn modelId="{F0C291D6-E906-4155-8924-4AABE6BA8FC8}" type="presParOf" srcId="{603F0BB1-6AF3-4DEA-91E9-F583D9EA7A35}" destId="{A1941DC4-7C76-4EF0-927B-A40690CD57E2}" srcOrd="0" destOrd="0" presId="urn:microsoft.com/office/officeart/2005/8/layout/process2#2"/>
    <dgm:cxn modelId="{8FADE075-6155-4D2A-A5D1-C28F1929A5A5}" type="presParOf" srcId="{AC6E00E7-14D4-472D-A4CD-A7A2A9972696}" destId="{A0C74D27-6A2D-4334-8336-ADA1EB1B8CA8}" srcOrd="8" destOrd="0" presId="urn:microsoft.com/office/officeart/2005/8/layout/process2#2"/>
    <dgm:cxn modelId="{8CB0CB63-9C6C-488C-A1A8-43E85DAE054A}" type="presParOf" srcId="{AC6E00E7-14D4-472D-A4CD-A7A2A9972696}" destId="{8E4163B7-8FD2-4D78-BC60-1CB89EE0FEB2}" srcOrd="9" destOrd="0" presId="urn:microsoft.com/office/officeart/2005/8/layout/process2#2"/>
    <dgm:cxn modelId="{128922B8-45E4-4486-ACB7-67ACB50EEFDE}" type="presParOf" srcId="{8E4163B7-8FD2-4D78-BC60-1CB89EE0FEB2}" destId="{9DFE1D0C-5E9F-49C7-86D2-2D0945B7E94A}" srcOrd="0" destOrd="0" presId="urn:microsoft.com/office/officeart/2005/8/layout/process2#2"/>
    <dgm:cxn modelId="{A8AEA1C1-827C-41BA-84F3-38E30867BD10}" type="presParOf" srcId="{AC6E00E7-14D4-472D-A4CD-A7A2A9972696}" destId="{324C2C03-BA6A-4A87-8ADB-DE9BA5EC0936}" srcOrd="10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41F250BC-8780-4543-82D4-F2A61253CB52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購物車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5F4176A-1D8F-4D2E-972E-FFD675C962B5}" type="parTrans" cxnId="{8E84F481-27DD-4845-B60F-B6130AA0876F}">
      <dgm:prSet/>
      <dgm:spPr/>
      <dgm:t>
        <a:bodyPr/>
        <a:lstStyle/>
        <a:p>
          <a:endParaRPr lang="zh-TW" altLang="en-US"/>
        </a:p>
      </dgm:t>
    </dgm:pt>
    <dgm:pt modelId="{92552B52-A363-4B56-8CBD-7FACCF3B4862}" type="sibTrans" cxnId="{8E84F481-27DD-4845-B60F-B6130AA0876F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7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2F0DD2E7-7D92-4B90-844C-1D7A8596F0A1}" type="pres">
      <dgm:prSet presAssocID="{41F250BC-8780-4543-82D4-F2A61253CB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714E89-0267-4067-BAB9-068B4732ACC9}" type="pres">
      <dgm:prSet presAssocID="{92552B52-A363-4B56-8CBD-7FACCF3B4862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6" destOrd="0" parTransId="{CE34C426-0EA3-43C1-B9DD-F27D7934BE43}" sibTransId="{BA17ADCB-9F70-44C7-A62A-2D241D269E4B}"/>
    <dgm:cxn modelId="{4D4BF322-30F3-447E-9440-7B9F0FA9D524}" type="presOf" srcId="{D4870C23-9DD4-459C-B26F-BDBFD9BE20E1}" destId="{B60B7AE0-D029-4FA2-91E6-AF2BE785882A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2F78F3B5-AF99-4939-8BBD-55ED63A97982}" type="presOf" srcId="{41CD6447-214F-46B4-B951-1416B310DFE5}" destId="{61854C98-A782-48DF-BE54-6ACA2EBD08D4}" srcOrd="0" destOrd="0" presId="urn:microsoft.com/office/officeart/2005/8/layout/chevron1#11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AE10558A-18D5-420B-9E88-EB37D4B1EBA8}" type="presOf" srcId="{F512BC50-2F76-46C2-AF23-FAF115001E36}" destId="{3140F305-7E19-41C1-AC90-1A85F9CFC6F7}" srcOrd="0" destOrd="0" presId="urn:microsoft.com/office/officeart/2005/8/layout/chevron1#11"/>
    <dgm:cxn modelId="{9A130BD0-0CB0-4EC4-8C12-9057CAFF2BED}" type="presOf" srcId="{41F250BC-8780-4543-82D4-F2A61253CB52}" destId="{2F0DD2E7-7D92-4B90-844C-1D7A8596F0A1}" srcOrd="0" destOrd="0" presId="urn:microsoft.com/office/officeart/2005/8/layout/chevron1#11"/>
    <dgm:cxn modelId="{1ADA2B2D-B5BF-475E-AFFD-6CECC9615562}" type="presOf" srcId="{39145FF1-8507-483E-AD43-32772F54113C}" destId="{29D01546-521A-4FB2-A379-5AEC76AFD90A}" srcOrd="0" destOrd="0" presId="urn:microsoft.com/office/officeart/2005/8/layout/chevron1#11"/>
    <dgm:cxn modelId="{8E84F481-27DD-4845-B60F-B6130AA0876F}" srcId="{39A78CE5-7BFB-4F53-AAE1-AD9982FDE469}" destId="{41F250BC-8780-4543-82D4-F2A61253CB52}" srcOrd="5" destOrd="0" parTransId="{05F4176A-1D8F-4D2E-972E-FFD675C962B5}" sibTransId="{92552B52-A363-4B56-8CBD-7FACCF3B4862}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7F1B139C-331A-4AE5-8313-F71700415A4F}" type="presOf" srcId="{CF456752-F917-4195-AF4C-84359BCCE761}" destId="{BF3C33A5-5263-4695-BAA2-BA9D094C5027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29DB9451-2A0F-4DC1-895E-BA7ED1182B68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D8165503-A4B4-40E4-92C3-72BF03B2C878}" type="presOf" srcId="{39A78CE5-7BFB-4F53-AAE1-AD9982FDE469}" destId="{9F661433-399B-400A-AFAA-82469EFA1617}" srcOrd="0" destOrd="0" presId="urn:microsoft.com/office/officeart/2005/8/layout/chevron1#11"/>
    <dgm:cxn modelId="{E7D26A6D-42D0-46DD-8910-AF029A5B8120}" type="presParOf" srcId="{9F661433-399B-400A-AFAA-82469EFA1617}" destId="{E266906B-8A44-4085-9158-8D1E3A9AC9B2}" srcOrd="0" destOrd="0" presId="urn:microsoft.com/office/officeart/2005/8/layout/chevron1#11"/>
    <dgm:cxn modelId="{1190397E-6599-444F-8E52-0CEC065D97AA}" type="presParOf" srcId="{9F661433-399B-400A-AFAA-82469EFA1617}" destId="{5B86F228-2517-4C7F-9967-FE3E422C3ABF}" srcOrd="1" destOrd="0" presId="urn:microsoft.com/office/officeart/2005/8/layout/chevron1#11"/>
    <dgm:cxn modelId="{E7C576A8-B03A-40A5-BAB7-F92CBC19FE1F}" type="presParOf" srcId="{9F661433-399B-400A-AFAA-82469EFA1617}" destId="{29D01546-521A-4FB2-A379-5AEC76AFD90A}" srcOrd="2" destOrd="0" presId="urn:microsoft.com/office/officeart/2005/8/layout/chevron1#11"/>
    <dgm:cxn modelId="{2E97331C-16EF-43A5-AD31-848104A965DE}" type="presParOf" srcId="{9F661433-399B-400A-AFAA-82469EFA1617}" destId="{0B1D7A7A-BED2-4282-A810-ADF4240046C9}" srcOrd="3" destOrd="0" presId="urn:microsoft.com/office/officeart/2005/8/layout/chevron1#11"/>
    <dgm:cxn modelId="{8D361981-A8D3-4C4F-BE14-E40A13F16BB6}" type="presParOf" srcId="{9F661433-399B-400A-AFAA-82469EFA1617}" destId="{61854C98-A782-48DF-BE54-6ACA2EBD08D4}" srcOrd="4" destOrd="0" presId="urn:microsoft.com/office/officeart/2005/8/layout/chevron1#11"/>
    <dgm:cxn modelId="{95473FA0-31D9-46AA-B76D-04E3C64956D5}" type="presParOf" srcId="{9F661433-399B-400A-AFAA-82469EFA1617}" destId="{4524DC92-81A1-47AA-AC5C-31585A5430FC}" srcOrd="5" destOrd="0" presId="urn:microsoft.com/office/officeart/2005/8/layout/chevron1#11"/>
    <dgm:cxn modelId="{DFCB4849-F15F-404B-8C0A-4898AF6BC45F}" type="presParOf" srcId="{9F661433-399B-400A-AFAA-82469EFA1617}" destId="{B60B7AE0-D029-4FA2-91E6-AF2BE785882A}" srcOrd="6" destOrd="0" presId="urn:microsoft.com/office/officeart/2005/8/layout/chevron1#11"/>
    <dgm:cxn modelId="{E364892A-F259-4DE1-9B9C-BB6B1179901C}" type="presParOf" srcId="{9F661433-399B-400A-AFAA-82469EFA1617}" destId="{E1A40D17-0CEA-4FCB-8A4B-CD9903B53BBD}" srcOrd="7" destOrd="0" presId="urn:microsoft.com/office/officeart/2005/8/layout/chevron1#11"/>
    <dgm:cxn modelId="{E96B5793-9516-4A19-898A-2FB112F94582}" type="presParOf" srcId="{9F661433-399B-400A-AFAA-82469EFA1617}" destId="{BF3C33A5-5263-4695-BAA2-BA9D094C5027}" srcOrd="8" destOrd="0" presId="urn:microsoft.com/office/officeart/2005/8/layout/chevron1#11"/>
    <dgm:cxn modelId="{E1EA9AEB-5CE7-4CDA-B4C6-BED6287CE742}" type="presParOf" srcId="{9F661433-399B-400A-AFAA-82469EFA1617}" destId="{F2BF41B8-8F0F-4B98-987A-4CB5EC911CD3}" srcOrd="9" destOrd="0" presId="urn:microsoft.com/office/officeart/2005/8/layout/chevron1#11"/>
    <dgm:cxn modelId="{54A3E416-3D0B-4918-9EF5-64BDAA39D8D2}" type="presParOf" srcId="{9F661433-399B-400A-AFAA-82469EFA1617}" destId="{2F0DD2E7-7D92-4B90-844C-1D7A8596F0A1}" srcOrd="10" destOrd="0" presId="urn:microsoft.com/office/officeart/2005/8/layout/chevron1#11"/>
    <dgm:cxn modelId="{41721702-4224-44CF-B2AF-CC968F3423B7}" type="presParOf" srcId="{9F661433-399B-400A-AFAA-82469EFA1617}" destId="{28714E89-0267-4067-BAB9-068B4732ACC9}" srcOrd="11" destOrd="0" presId="urn:microsoft.com/office/officeart/2005/8/layout/chevron1#11"/>
    <dgm:cxn modelId="{F81355E3-64D3-4ECD-A410-1DC176E97615}" type="presParOf" srcId="{9F661433-399B-400A-AFAA-82469EFA1617}" destId="{3140F305-7E19-41C1-AC90-1A85F9CFC6F7}" srcOrd="12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37A52DA-8235-4308-9AEC-BC71F430C16A}" type="presOf" srcId="{CF456752-F917-4195-AF4C-84359BCCE761}" destId="{BF3C33A5-5263-4695-BAA2-BA9D094C5027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FB47F420-41C4-46F4-B518-E4ADA31FF652}" type="presOf" srcId="{212CF139-67EE-4AD5-B035-503DC5E8D0C2}" destId="{4F581926-C408-4AA0-A9B6-6B44BE6FD453}" srcOrd="0" destOrd="0" presId="urn:microsoft.com/office/officeart/2005/8/layout/chevron1#12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7FECE1C0-3421-401A-AD2A-44A96486D509}" type="presOf" srcId="{D4870C23-9DD4-459C-B26F-BDBFD9BE20E1}" destId="{B60B7AE0-D029-4FA2-91E6-AF2BE785882A}" srcOrd="0" destOrd="0" presId="urn:microsoft.com/office/officeart/2005/8/layout/chevron1#12"/>
    <dgm:cxn modelId="{7682C364-64DF-4DFE-85AD-ACB078BC98B4}" type="presOf" srcId="{39145FF1-8507-483E-AD43-32772F54113C}" destId="{29D01546-521A-4FB2-A379-5AEC76AFD90A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6B0FB3BC-0DC9-4BC1-9F7A-E81601A3F891}" type="presOf" srcId="{5EF14767-3E70-4581-89C0-84E6687CA80A}" destId="{E266906B-8A44-4085-9158-8D1E3A9AC9B2}" srcOrd="0" destOrd="0" presId="urn:microsoft.com/office/officeart/2005/8/layout/chevron1#12"/>
    <dgm:cxn modelId="{C4F8D075-A431-42CE-A956-2D5B8D71F036}" type="presOf" srcId="{41CD6447-214F-46B4-B951-1416B310DFE5}" destId="{61854C98-A782-48DF-BE54-6ACA2EBD08D4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3B52226-6284-4BD6-A23F-562CA4853AC8}" type="presOf" srcId="{39A78CE5-7BFB-4F53-AAE1-AD9982FDE469}" destId="{9F661433-399B-400A-AFAA-82469EFA161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98B61F7F-A66D-4C37-8ECF-32CF484116BA}" type="presParOf" srcId="{9F661433-399B-400A-AFAA-82469EFA1617}" destId="{E266906B-8A44-4085-9158-8D1E3A9AC9B2}" srcOrd="0" destOrd="0" presId="urn:microsoft.com/office/officeart/2005/8/layout/chevron1#12"/>
    <dgm:cxn modelId="{48C92DAF-DBB2-45EB-8B7F-02A9891B641C}" type="presParOf" srcId="{9F661433-399B-400A-AFAA-82469EFA1617}" destId="{5B86F228-2517-4C7F-9967-FE3E422C3ABF}" srcOrd="1" destOrd="0" presId="urn:microsoft.com/office/officeart/2005/8/layout/chevron1#12"/>
    <dgm:cxn modelId="{E5E46A39-B0E7-4CE7-A836-006A2815EBC7}" type="presParOf" srcId="{9F661433-399B-400A-AFAA-82469EFA1617}" destId="{29D01546-521A-4FB2-A379-5AEC76AFD90A}" srcOrd="2" destOrd="0" presId="urn:microsoft.com/office/officeart/2005/8/layout/chevron1#12"/>
    <dgm:cxn modelId="{71E6BF19-C004-4D5E-8FFD-3D6E210CAA7A}" type="presParOf" srcId="{9F661433-399B-400A-AFAA-82469EFA1617}" destId="{0B1D7A7A-BED2-4282-A810-ADF4240046C9}" srcOrd="3" destOrd="0" presId="urn:microsoft.com/office/officeart/2005/8/layout/chevron1#12"/>
    <dgm:cxn modelId="{2B8C9FA2-B392-4E9F-91EC-105CCB631C84}" type="presParOf" srcId="{9F661433-399B-400A-AFAA-82469EFA1617}" destId="{61854C98-A782-48DF-BE54-6ACA2EBD08D4}" srcOrd="4" destOrd="0" presId="urn:microsoft.com/office/officeart/2005/8/layout/chevron1#12"/>
    <dgm:cxn modelId="{BF188F0B-8262-480C-A440-EEF4242D5A88}" type="presParOf" srcId="{9F661433-399B-400A-AFAA-82469EFA1617}" destId="{4524DC92-81A1-47AA-AC5C-31585A5430FC}" srcOrd="5" destOrd="0" presId="urn:microsoft.com/office/officeart/2005/8/layout/chevron1#12"/>
    <dgm:cxn modelId="{85FACF36-BED7-479E-B938-A10FBA9596FA}" type="presParOf" srcId="{9F661433-399B-400A-AFAA-82469EFA1617}" destId="{B60B7AE0-D029-4FA2-91E6-AF2BE785882A}" srcOrd="6" destOrd="0" presId="urn:microsoft.com/office/officeart/2005/8/layout/chevron1#12"/>
    <dgm:cxn modelId="{FA7A2AB5-1CCC-43B0-ABDE-F190C0B67B3C}" type="presParOf" srcId="{9F661433-399B-400A-AFAA-82469EFA1617}" destId="{E1A40D17-0CEA-4FCB-8A4B-CD9903B53BBD}" srcOrd="7" destOrd="0" presId="urn:microsoft.com/office/officeart/2005/8/layout/chevron1#12"/>
    <dgm:cxn modelId="{2D444000-05CB-4050-81A6-FB2D3ABE0EDF}" type="presParOf" srcId="{9F661433-399B-400A-AFAA-82469EFA1617}" destId="{BF3C33A5-5263-4695-BAA2-BA9D094C5027}" srcOrd="8" destOrd="0" presId="urn:microsoft.com/office/officeart/2005/8/layout/chevron1#12"/>
    <dgm:cxn modelId="{3AFCD393-EF63-4DC0-80A9-704617533938}" type="presParOf" srcId="{9F661433-399B-400A-AFAA-82469EFA1617}" destId="{49325202-BA88-48D2-A2A3-1F93B22DAB85}" srcOrd="9" destOrd="0" presId="urn:microsoft.com/office/officeart/2005/8/layout/chevron1#12"/>
    <dgm:cxn modelId="{59F47F6B-4BB6-4268-98CB-797F264D58D8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選擇優惠卷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填入訂購資訊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送出訂單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F1CCB96-BFA3-444A-B9C7-5953FCD43CCD}" type="presOf" srcId="{F2270A89-CAA9-4154-AEC4-F9FFD7D91A5C}" destId="{903C71FF-7F30-49C5-9C0F-6757B051D277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A5DB8E5A-63F8-47EE-A18B-6F2ABD312183}" type="presOf" srcId="{160A4DD7-AAAF-47E1-A00A-82EB685BBCF8}" destId="{732BCC66-0785-456B-A412-A6756377A0A5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101EE12-E9C4-42E5-AE5D-75D9934F63C7}" type="presOf" srcId="{CDB0B6FB-2E82-4D96-B406-313D967FBF25}" destId="{0662DEEC-3D5F-4F90-94B5-D03FEDE2EE75}" srcOrd="0" destOrd="0" presId="urn:microsoft.com/office/officeart/2005/8/layout/process2#2"/>
    <dgm:cxn modelId="{A087625C-8176-4DE6-B3F4-89F07E530272}" type="presOf" srcId="{A39CB9B9-D42A-42D2-9848-9C059D1F25BB}" destId="{D9B573A5-2D13-4A26-8E79-F1D7DE9E9C80}" srcOrd="1" destOrd="0" presId="urn:microsoft.com/office/officeart/2005/8/layout/process2#2"/>
    <dgm:cxn modelId="{3CA1CBAE-3B74-4EAB-B2DD-30D94789FBA7}" type="presOf" srcId="{096092E9-C265-4256-9951-54A21CE46E20}" destId="{AC6E00E7-14D4-472D-A4CD-A7A2A9972696}" srcOrd="0" destOrd="0" presId="urn:microsoft.com/office/officeart/2005/8/layout/process2#2"/>
    <dgm:cxn modelId="{172ABA95-EE68-4EEE-91B9-E08D58697817}" type="presOf" srcId="{A1805EF4-A07E-4451-BDCD-20BEC1BBC793}" destId="{B3083E54-4C08-495D-BB2D-71F65F8B5C8F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D617BE2D-C362-4D48-BE32-458AB0C3C9FB}" type="presOf" srcId="{A39CB9B9-D42A-42D2-9848-9C059D1F25BB}" destId="{8B317D28-055E-4E86-8C42-2AF8D43A07BA}" srcOrd="0" destOrd="0" presId="urn:microsoft.com/office/officeart/2005/8/layout/process2#2"/>
    <dgm:cxn modelId="{9A20D9B9-C30D-4FC5-BE69-5EB1A256F9C1}" type="presOf" srcId="{CA5E1522-788C-43FA-9560-8BC5C2596BFC}" destId="{91BACE2F-BABE-411C-B1EF-1C3EBB0158D1}" srcOrd="0" destOrd="0" presId="urn:microsoft.com/office/officeart/2005/8/layout/process2#2"/>
    <dgm:cxn modelId="{F90C1E35-A1A0-4C37-B070-FA9203A0444E}" type="presOf" srcId="{23B61EFD-7B8A-4A2F-A9EB-1A9E0C9F4EFC}" destId="{D65AC0CC-6934-42AE-BE7B-09296D709F4D}" srcOrd="0" destOrd="0" presId="urn:microsoft.com/office/officeart/2005/8/layout/process2#2"/>
    <dgm:cxn modelId="{FA9F5F7A-A687-45D6-8B4F-ABCD8744E80F}" type="presOf" srcId="{CDB0B6FB-2E82-4D96-B406-313D967FBF25}" destId="{3C841C24-61C1-4FE9-B484-3C130DFD9A1E}" srcOrd="1" destOrd="0" presId="urn:microsoft.com/office/officeart/2005/8/layout/process2#2"/>
    <dgm:cxn modelId="{D51514E5-3707-47C1-9E3B-AE16FFAA75FC}" type="presOf" srcId="{CA5E1522-788C-43FA-9560-8BC5C2596BFC}" destId="{30FAC7A7-5575-49D8-B4C5-2930424A4B54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BAD1AC93-9736-401F-93D5-DFF1D65EC898}" type="presParOf" srcId="{AC6E00E7-14D4-472D-A4CD-A7A2A9972696}" destId="{903C71FF-7F30-49C5-9C0F-6757B051D277}" srcOrd="0" destOrd="0" presId="urn:microsoft.com/office/officeart/2005/8/layout/process2#2"/>
    <dgm:cxn modelId="{4E5A6EBC-E90E-4813-B23A-0B44FCF845E1}" type="presParOf" srcId="{AC6E00E7-14D4-472D-A4CD-A7A2A9972696}" destId="{8B317D28-055E-4E86-8C42-2AF8D43A07BA}" srcOrd="1" destOrd="0" presId="urn:microsoft.com/office/officeart/2005/8/layout/process2#2"/>
    <dgm:cxn modelId="{F840DD7C-ABAE-46EB-B033-10A0F8C4821F}" type="presParOf" srcId="{8B317D28-055E-4E86-8C42-2AF8D43A07BA}" destId="{D9B573A5-2D13-4A26-8E79-F1D7DE9E9C80}" srcOrd="0" destOrd="0" presId="urn:microsoft.com/office/officeart/2005/8/layout/process2#2"/>
    <dgm:cxn modelId="{E26899D5-1318-4070-A68C-7E521FE1F7DD}" type="presParOf" srcId="{AC6E00E7-14D4-472D-A4CD-A7A2A9972696}" destId="{D65AC0CC-6934-42AE-BE7B-09296D709F4D}" srcOrd="2" destOrd="0" presId="urn:microsoft.com/office/officeart/2005/8/layout/process2#2"/>
    <dgm:cxn modelId="{04B54F05-1338-4E90-9DD9-10D9A92B3809}" type="presParOf" srcId="{AC6E00E7-14D4-472D-A4CD-A7A2A9972696}" destId="{0662DEEC-3D5F-4F90-94B5-D03FEDE2EE75}" srcOrd="3" destOrd="0" presId="urn:microsoft.com/office/officeart/2005/8/layout/process2#2"/>
    <dgm:cxn modelId="{B1F0CFA5-11F9-46C3-B38A-AE6179701576}" type="presParOf" srcId="{0662DEEC-3D5F-4F90-94B5-D03FEDE2EE75}" destId="{3C841C24-61C1-4FE9-B484-3C130DFD9A1E}" srcOrd="0" destOrd="0" presId="urn:microsoft.com/office/officeart/2005/8/layout/process2#2"/>
    <dgm:cxn modelId="{025AC3A4-B319-4F5F-B383-EC872BD8C75F}" type="presParOf" srcId="{AC6E00E7-14D4-472D-A4CD-A7A2A9972696}" destId="{B3083E54-4C08-495D-BB2D-71F65F8B5C8F}" srcOrd="4" destOrd="0" presId="urn:microsoft.com/office/officeart/2005/8/layout/process2#2"/>
    <dgm:cxn modelId="{6A72EF82-5252-4DD3-8EBF-14EF87C67B9B}" type="presParOf" srcId="{AC6E00E7-14D4-472D-A4CD-A7A2A9972696}" destId="{91BACE2F-BABE-411C-B1EF-1C3EBB0158D1}" srcOrd="5" destOrd="0" presId="urn:microsoft.com/office/officeart/2005/8/layout/process2#2"/>
    <dgm:cxn modelId="{55D3FFBF-02B9-40F9-AC50-C9E40A5A09C1}" type="presParOf" srcId="{91BACE2F-BABE-411C-B1EF-1C3EBB0158D1}" destId="{30FAC7A7-5575-49D8-B4C5-2930424A4B54}" srcOrd="0" destOrd="0" presId="urn:microsoft.com/office/officeart/2005/8/layout/process2#2"/>
    <dgm:cxn modelId="{152C4EBF-596D-4E02-8948-DD8B5CFDFED1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41F250BC-8780-4543-82D4-F2A61253CB52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購物車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5F4176A-1D8F-4D2E-972E-FFD675C962B5}" type="parTrans" cxnId="{8E84F481-27DD-4845-B60F-B6130AA0876F}">
      <dgm:prSet/>
      <dgm:spPr/>
      <dgm:t>
        <a:bodyPr/>
        <a:lstStyle/>
        <a:p>
          <a:endParaRPr lang="zh-TW" altLang="en-US"/>
        </a:p>
      </dgm:t>
    </dgm:pt>
    <dgm:pt modelId="{92552B52-A363-4B56-8CBD-7FACCF3B4862}" type="sibTrans" cxnId="{8E84F481-27DD-4845-B60F-B6130AA0876F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7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2F0DD2E7-7D92-4B90-844C-1D7A8596F0A1}" type="pres">
      <dgm:prSet presAssocID="{41F250BC-8780-4543-82D4-F2A61253CB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714E89-0267-4067-BAB9-068B4732ACC9}" type="pres">
      <dgm:prSet presAssocID="{92552B52-A363-4B56-8CBD-7FACCF3B4862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A8BB00D9-2C93-488B-914F-EA486B3AA1E5}" type="presOf" srcId="{41CD6447-214F-46B4-B951-1416B310DFE5}" destId="{61854C98-A782-48DF-BE54-6ACA2EBD08D4}" srcOrd="0" destOrd="0" presId="urn:microsoft.com/office/officeart/2005/8/layout/chevron1#11"/>
    <dgm:cxn modelId="{AEA9D5E9-0BE1-4325-A9C4-9AD979547E06}" type="presOf" srcId="{F512BC50-2F76-46C2-AF23-FAF115001E36}" destId="{3140F305-7E19-41C1-AC90-1A85F9CFC6F7}" srcOrd="0" destOrd="0" presId="urn:microsoft.com/office/officeart/2005/8/layout/chevron1#11"/>
    <dgm:cxn modelId="{8D5422A0-4731-4082-82C8-B90DE8457275}" type="presOf" srcId="{D4870C23-9DD4-459C-B26F-BDBFD9BE20E1}" destId="{B60B7AE0-D029-4FA2-91E6-AF2BE785882A}" srcOrd="0" destOrd="0" presId="urn:microsoft.com/office/officeart/2005/8/layout/chevron1#11"/>
    <dgm:cxn modelId="{D89AAA98-CCEC-4055-8F34-F156CE2CF4DE}" type="presOf" srcId="{39A78CE5-7BFB-4F53-AAE1-AD9982FDE469}" destId="{9F661433-399B-400A-AFAA-82469EFA1617}" srcOrd="0" destOrd="0" presId="urn:microsoft.com/office/officeart/2005/8/layout/chevron1#11"/>
    <dgm:cxn modelId="{8DDC88F8-85A7-48AF-AC91-F2DCF853E61E}" type="presOf" srcId="{CF456752-F917-4195-AF4C-84359BCCE761}" destId="{BF3C33A5-5263-4695-BAA2-BA9D094C5027}" srcOrd="0" destOrd="0" presId="urn:microsoft.com/office/officeart/2005/8/layout/chevron1#11"/>
    <dgm:cxn modelId="{4CDC0514-5E00-45C3-930E-DDC99D706FFB}" type="presOf" srcId="{39145FF1-8507-483E-AD43-32772F54113C}" destId="{29D01546-521A-4FB2-A379-5AEC76AFD90A}" srcOrd="0" destOrd="0" presId="urn:microsoft.com/office/officeart/2005/8/layout/chevron1#11"/>
    <dgm:cxn modelId="{34BD3A24-3978-4F79-814A-75C55129BB53}" srcId="{39A78CE5-7BFB-4F53-AAE1-AD9982FDE469}" destId="{F512BC50-2F76-46C2-AF23-FAF115001E36}" srcOrd="6" destOrd="0" parTransId="{CE34C426-0EA3-43C1-B9DD-F27D7934BE43}" sibTransId="{BA17ADCB-9F70-44C7-A62A-2D241D269E4B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8E84F481-27DD-4845-B60F-B6130AA0876F}" srcId="{39A78CE5-7BFB-4F53-AAE1-AD9982FDE469}" destId="{41F250BC-8780-4543-82D4-F2A61253CB52}" srcOrd="5" destOrd="0" parTransId="{05F4176A-1D8F-4D2E-972E-FFD675C962B5}" sibTransId="{92552B52-A363-4B56-8CBD-7FACCF3B4862}"/>
    <dgm:cxn modelId="{FFE67793-D48E-404D-AA05-89BDD0286258}" type="presOf" srcId="{5EF14767-3E70-4581-89C0-84E6687CA80A}" destId="{E266906B-8A44-4085-9158-8D1E3A9AC9B2}" srcOrd="0" destOrd="0" presId="urn:microsoft.com/office/officeart/2005/8/layout/chevron1#11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2939FDC2-6EC3-44D5-80EC-14A3F6D54600}" type="presOf" srcId="{41F250BC-8780-4543-82D4-F2A61253CB52}" destId="{2F0DD2E7-7D92-4B90-844C-1D7A8596F0A1}" srcOrd="0" destOrd="0" presId="urn:microsoft.com/office/officeart/2005/8/layout/chevron1#11"/>
    <dgm:cxn modelId="{91A66ECE-03AB-4B6F-802A-9ECBAA139849}" type="presParOf" srcId="{9F661433-399B-400A-AFAA-82469EFA1617}" destId="{E266906B-8A44-4085-9158-8D1E3A9AC9B2}" srcOrd="0" destOrd="0" presId="urn:microsoft.com/office/officeart/2005/8/layout/chevron1#11"/>
    <dgm:cxn modelId="{A9C8C220-555B-4EA7-8E06-9676C46FB856}" type="presParOf" srcId="{9F661433-399B-400A-AFAA-82469EFA1617}" destId="{5B86F228-2517-4C7F-9967-FE3E422C3ABF}" srcOrd="1" destOrd="0" presId="urn:microsoft.com/office/officeart/2005/8/layout/chevron1#11"/>
    <dgm:cxn modelId="{DB31862B-DC88-43CD-B0B1-58CF45C48F85}" type="presParOf" srcId="{9F661433-399B-400A-AFAA-82469EFA1617}" destId="{29D01546-521A-4FB2-A379-5AEC76AFD90A}" srcOrd="2" destOrd="0" presId="urn:microsoft.com/office/officeart/2005/8/layout/chevron1#11"/>
    <dgm:cxn modelId="{E40E6A92-E03A-4F5E-92C1-7C6026D74A7D}" type="presParOf" srcId="{9F661433-399B-400A-AFAA-82469EFA1617}" destId="{0B1D7A7A-BED2-4282-A810-ADF4240046C9}" srcOrd="3" destOrd="0" presId="urn:microsoft.com/office/officeart/2005/8/layout/chevron1#11"/>
    <dgm:cxn modelId="{99A80051-277D-4837-98AF-7EA223ACF9F6}" type="presParOf" srcId="{9F661433-399B-400A-AFAA-82469EFA1617}" destId="{61854C98-A782-48DF-BE54-6ACA2EBD08D4}" srcOrd="4" destOrd="0" presId="urn:microsoft.com/office/officeart/2005/8/layout/chevron1#11"/>
    <dgm:cxn modelId="{049E4F4D-61E6-40CE-BE4C-237D741901C0}" type="presParOf" srcId="{9F661433-399B-400A-AFAA-82469EFA1617}" destId="{4524DC92-81A1-47AA-AC5C-31585A5430FC}" srcOrd="5" destOrd="0" presId="urn:microsoft.com/office/officeart/2005/8/layout/chevron1#11"/>
    <dgm:cxn modelId="{3ADC648B-BC77-4BFE-B33D-C2E2F53CD3F3}" type="presParOf" srcId="{9F661433-399B-400A-AFAA-82469EFA1617}" destId="{B60B7AE0-D029-4FA2-91E6-AF2BE785882A}" srcOrd="6" destOrd="0" presId="urn:microsoft.com/office/officeart/2005/8/layout/chevron1#11"/>
    <dgm:cxn modelId="{5C204562-9077-4082-9B9D-7A9064C264AB}" type="presParOf" srcId="{9F661433-399B-400A-AFAA-82469EFA1617}" destId="{E1A40D17-0CEA-4FCB-8A4B-CD9903B53BBD}" srcOrd="7" destOrd="0" presId="urn:microsoft.com/office/officeart/2005/8/layout/chevron1#11"/>
    <dgm:cxn modelId="{72BC8EC8-4CC8-4F5C-A440-E161EA38A256}" type="presParOf" srcId="{9F661433-399B-400A-AFAA-82469EFA1617}" destId="{BF3C33A5-5263-4695-BAA2-BA9D094C5027}" srcOrd="8" destOrd="0" presId="urn:microsoft.com/office/officeart/2005/8/layout/chevron1#11"/>
    <dgm:cxn modelId="{E69CB52B-2E76-4FDB-A75A-BE74CA5D4087}" type="presParOf" srcId="{9F661433-399B-400A-AFAA-82469EFA1617}" destId="{F2BF41B8-8F0F-4B98-987A-4CB5EC911CD3}" srcOrd="9" destOrd="0" presId="urn:microsoft.com/office/officeart/2005/8/layout/chevron1#11"/>
    <dgm:cxn modelId="{65F12740-D5EA-43AB-B53F-4E083CA55B9D}" type="presParOf" srcId="{9F661433-399B-400A-AFAA-82469EFA1617}" destId="{2F0DD2E7-7D92-4B90-844C-1D7A8596F0A1}" srcOrd="10" destOrd="0" presId="urn:microsoft.com/office/officeart/2005/8/layout/chevron1#11"/>
    <dgm:cxn modelId="{A4620845-CF95-430E-B0C2-19023AC19C19}" type="presParOf" srcId="{9F661433-399B-400A-AFAA-82469EFA1617}" destId="{28714E89-0267-4067-BAB9-068B4732ACC9}" srcOrd="11" destOrd="0" presId="urn:microsoft.com/office/officeart/2005/8/layout/chevron1#11"/>
    <dgm:cxn modelId="{6CEC6B92-D164-49A5-8EE5-BF8A6A039853}" type="presParOf" srcId="{9F661433-399B-400A-AFAA-82469EFA1617}" destId="{3140F305-7E19-41C1-AC90-1A85F9CFC6F7}" srcOrd="12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04676E70-A34C-4A89-AC1C-FF2C6AF693CD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儲值點數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4314790-861A-41F0-A9A4-6A44F41C45E1}" type="parTrans" cxnId="{94403531-8DB1-466E-89CD-45335CAAF98E}">
      <dgm:prSet/>
      <dgm:spPr/>
    </dgm:pt>
    <dgm:pt modelId="{6AB6D32E-6A82-4566-9375-8A7B8BA20AEE}" type="sibTrans" cxnId="{94403531-8DB1-466E-89CD-45335CAAF98E}">
      <dgm:prSet/>
      <dgm:spPr/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7C053631-95BC-4F4A-A62F-7205AF782364}" type="pres">
      <dgm:prSet presAssocID="{04676E70-A34C-4A89-AC1C-FF2C6AF693C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168CFCB-0D57-458E-8A52-763955C44392}" type="pres">
      <dgm:prSet presAssocID="{6AB6D32E-6A82-4566-9375-8A7B8BA20AEE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2" presStyleCnt="7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3" presStyleCnt="7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6" presStyleCnt="7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4403531-8DB1-466E-89CD-45335CAAF98E}" srcId="{39A78CE5-7BFB-4F53-AAE1-AD9982FDE469}" destId="{04676E70-A34C-4A89-AC1C-FF2C6AF693CD}" srcOrd="1" destOrd="0" parTransId="{F4314790-861A-41F0-A9A4-6A44F41C45E1}" sibTransId="{6AB6D32E-6A82-4566-9375-8A7B8BA20AEE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26CE4B1D-02D5-4DDD-B57B-EC9875B211F6}" type="presOf" srcId="{04676E70-A34C-4A89-AC1C-FF2C6AF693CD}" destId="{7C053631-95BC-4F4A-A62F-7205AF782364}" srcOrd="0" destOrd="0" presId="urn:microsoft.com/office/officeart/2005/8/layout/chevron1#12"/>
    <dgm:cxn modelId="{B7327F9C-CB5C-4F1E-AAD9-E8E8C9877373}" srcId="{39A78CE5-7BFB-4F53-AAE1-AD9982FDE469}" destId="{D4870C23-9DD4-459C-B26F-BDBFD9BE20E1}" srcOrd="4" destOrd="0" parTransId="{3FA9BEFD-11F0-4916-B629-EA07DB5D29CF}" sibTransId="{02B174D9-4498-423B-9FB9-955576D4EC2A}"/>
    <dgm:cxn modelId="{4207CA12-2804-4C60-9E6F-576B84188DF9}" type="presOf" srcId="{39A78CE5-7BFB-4F53-AAE1-AD9982FDE469}" destId="{9F661433-399B-400A-AFAA-82469EFA1617}" srcOrd="0" destOrd="0" presId="urn:microsoft.com/office/officeart/2005/8/layout/chevron1#12"/>
    <dgm:cxn modelId="{1996E854-9C0C-4B90-A1CD-41B586D5F899}" type="presOf" srcId="{39145FF1-8507-483E-AD43-32772F54113C}" destId="{29D01546-521A-4FB2-A379-5AEC76AFD90A}" srcOrd="0" destOrd="0" presId="urn:microsoft.com/office/officeart/2005/8/layout/chevron1#12"/>
    <dgm:cxn modelId="{D3A8E578-1F37-40DE-B231-5064F24B36AA}" type="presOf" srcId="{212CF139-67EE-4AD5-B035-503DC5E8D0C2}" destId="{4F581926-C408-4AA0-A9B6-6B44BE6FD453}" srcOrd="0" destOrd="0" presId="urn:microsoft.com/office/officeart/2005/8/layout/chevron1#12"/>
    <dgm:cxn modelId="{3A05363B-FE46-41D6-B880-201DDE11D95E}" srcId="{39A78CE5-7BFB-4F53-AAE1-AD9982FDE469}" destId="{41CD6447-214F-46B4-B951-1416B310DFE5}" srcOrd="3" destOrd="0" parTransId="{E3108AA5-8628-4431-A4FB-26A82A5DD2A2}" sibTransId="{F53555A5-D408-4C59-A0C8-3BEAD2BB845A}"/>
    <dgm:cxn modelId="{0D4BE576-2841-4C6D-8D6A-B137C2AC899E}" type="presOf" srcId="{D4870C23-9DD4-459C-B26F-BDBFD9BE20E1}" destId="{B60B7AE0-D029-4FA2-91E6-AF2BE785882A}" srcOrd="0" destOrd="0" presId="urn:microsoft.com/office/officeart/2005/8/layout/chevron1#12"/>
    <dgm:cxn modelId="{54140879-3662-44CF-86EE-A8DBFDA5B9F9}" srcId="{39A78CE5-7BFB-4F53-AAE1-AD9982FDE469}" destId="{39145FF1-8507-483E-AD43-32772F54113C}" srcOrd="2" destOrd="0" parTransId="{45831063-F0DA-470E-A0FE-DE474DCE66C2}" sibTransId="{473471E1-14D4-412A-A435-DDEC4E8CD7FE}"/>
    <dgm:cxn modelId="{7E90ACF8-67DD-4205-88A6-25CC3C9D8123}" type="presOf" srcId="{5EF14767-3E70-4581-89C0-84E6687CA80A}" destId="{E266906B-8A44-4085-9158-8D1E3A9AC9B2}" srcOrd="0" destOrd="0" presId="urn:microsoft.com/office/officeart/2005/8/layout/chevron1#12"/>
    <dgm:cxn modelId="{D43001D0-EC1E-4A0E-A24D-41908A07C538}" srcId="{39A78CE5-7BFB-4F53-AAE1-AD9982FDE469}" destId="{212CF139-67EE-4AD5-B035-503DC5E8D0C2}" srcOrd="6" destOrd="0" parTransId="{0C006277-DD4A-4142-826D-02F31786967F}" sibTransId="{AEECB230-743E-4242-8BF8-122D21B085C6}"/>
    <dgm:cxn modelId="{2B3A2F48-0C95-41A1-86A1-95AA7AECE21B}" srcId="{39A78CE5-7BFB-4F53-AAE1-AD9982FDE469}" destId="{CF456752-F917-4195-AF4C-84359BCCE761}" srcOrd="5" destOrd="0" parTransId="{B0DC5F8F-EF4D-42B6-96FE-D49B1B265AB1}" sibTransId="{FE8581F2-76DF-4918-A840-AFDBB548A00A}"/>
    <dgm:cxn modelId="{80AEEF48-792B-45A4-8D3D-CB8DE1E43DAA}" type="presOf" srcId="{CF456752-F917-4195-AF4C-84359BCCE761}" destId="{BF3C33A5-5263-4695-BAA2-BA9D094C5027}" srcOrd="0" destOrd="0" presId="urn:microsoft.com/office/officeart/2005/8/layout/chevron1#12"/>
    <dgm:cxn modelId="{BC7FD227-B0DD-481D-93B2-0888CD4AC2FC}" type="presOf" srcId="{41CD6447-214F-46B4-B951-1416B310DFE5}" destId="{61854C98-A782-48DF-BE54-6ACA2EBD08D4}" srcOrd="0" destOrd="0" presId="urn:microsoft.com/office/officeart/2005/8/layout/chevron1#12"/>
    <dgm:cxn modelId="{DC8254F3-1F4C-4166-B849-38B7C811A746}" type="presParOf" srcId="{9F661433-399B-400A-AFAA-82469EFA1617}" destId="{E266906B-8A44-4085-9158-8D1E3A9AC9B2}" srcOrd="0" destOrd="0" presId="urn:microsoft.com/office/officeart/2005/8/layout/chevron1#12"/>
    <dgm:cxn modelId="{9C358F95-5C5D-4742-82DE-F29DED5287C0}" type="presParOf" srcId="{9F661433-399B-400A-AFAA-82469EFA1617}" destId="{5B86F228-2517-4C7F-9967-FE3E422C3ABF}" srcOrd="1" destOrd="0" presId="urn:microsoft.com/office/officeart/2005/8/layout/chevron1#12"/>
    <dgm:cxn modelId="{38615021-5AD1-4A54-B4C7-DC633AD329CE}" type="presParOf" srcId="{9F661433-399B-400A-AFAA-82469EFA1617}" destId="{7C053631-95BC-4F4A-A62F-7205AF782364}" srcOrd="2" destOrd="0" presId="urn:microsoft.com/office/officeart/2005/8/layout/chevron1#12"/>
    <dgm:cxn modelId="{CCE9B5EE-592C-4C25-955E-5E303965E5F3}" type="presParOf" srcId="{9F661433-399B-400A-AFAA-82469EFA1617}" destId="{1168CFCB-0D57-458E-8A52-763955C44392}" srcOrd="3" destOrd="0" presId="urn:microsoft.com/office/officeart/2005/8/layout/chevron1#12"/>
    <dgm:cxn modelId="{7ECCE458-418F-40FD-9D52-87A320607B65}" type="presParOf" srcId="{9F661433-399B-400A-AFAA-82469EFA1617}" destId="{29D01546-521A-4FB2-A379-5AEC76AFD90A}" srcOrd="4" destOrd="0" presId="urn:microsoft.com/office/officeart/2005/8/layout/chevron1#12"/>
    <dgm:cxn modelId="{9E1DE9A6-BFFD-4E72-9EF5-EFB11F5398A9}" type="presParOf" srcId="{9F661433-399B-400A-AFAA-82469EFA1617}" destId="{0B1D7A7A-BED2-4282-A810-ADF4240046C9}" srcOrd="5" destOrd="0" presId="urn:microsoft.com/office/officeart/2005/8/layout/chevron1#12"/>
    <dgm:cxn modelId="{5792F933-335F-4282-9FAE-CD8C28687D28}" type="presParOf" srcId="{9F661433-399B-400A-AFAA-82469EFA1617}" destId="{61854C98-A782-48DF-BE54-6ACA2EBD08D4}" srcOrd="6" destOrd="0" presId="urn:microsoft.com/office/officeart/2005/8/layout/chevron1#12"/>
    <dgm:cxn modelId="{5B46B136-8F35-4BDE-B3CC-674BB4D56297}" type="presParOf" srcId="{9F661433-399B-400A-AFAA-82469EFA1617}" destId="{4524DC92-81A1-47AA-AC5C-31585A5430FC}" srcOrd="7" destOrd="0" presId="urn:microsoft.com/office/officeart/2005/8/layout/chevron1#12"/>
    <dgm:cxn modelId="{9F76446B-3A32-4236-BE08-8A31DBD8B809}" type="presParOf" srcId="{9F661433-399B-400A-AFAA-82469EFA1617}" destId="{B60B7AE0-D029-4FA2-91E6-AF2BE785882A}" srcOrd="8" destOrd="0" presId="urn:microsoft.com/office/officeart/2005/8/layout/chevron1#12"/>
    <dgm:cxn modelId="{873C85E5-485C-45D9-9200-4AD4561596B0}" type="presParOf" srcId="{9F661433-399B-400A-AFAA-82469EFA1617}" destId="{E1A40D17-0CEA-4FCB-8A4B-CD9903B53BBD}" srcOrd="9" destOrd="0" presId="urn:microsoft.com/office/officeart/2005/8/layout/chevron1#12"/>
    <dgm:cxn modelId="{8A7D2937-181A-4CDA-85AB-0E0AF8764099}" type="presParOf" srcId="{9F661433-399B-400A-AFAA-82469EFA1617}" destId="{BF3C33A5-5263-4695-BAA2-BA9D094C5027}" srcOrd="10" destOrd="0" presId="urn:microsoft.com/office/officeart/2005/8/layout/chevron1#12"/>
    <dgm:cxn modelId="{55E010BE-FA01-4B0A-B385-F932C9287960}" type="presParOf" srcId="{9F661433-399B-400A-AFAA-82469EFA1617}" destId="{49325202-BA88-48D2-A2A3-1F93B22DAB85}" srcOrd="11" destOrd="0" presId="urn:microsoft.com/office/officeart/2005/8/layout/chevron1#12"/>
    <dgm:cxn modelId="{41131D0A-AC32-4FF2-9E06-2797F0370ADE}" type="presParOf" srcId="{9F661433-399B-400A-AFAA-82469EFA1617}" destId="{4F581926-C408-4AA0-A9B6-6B44BE6FD453}" srcOrd="12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點選儲值點數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選擇點數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填入訂購資訊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送出儲值訂單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029CBF3-AD3C-4D79-A27C-F8B5940DC666}" type="presOf" srcId="{F2270A89-CAA9-4154-AEC4-F9FFD7D91A5C}" destId="{903C71FF-7F30-49C5-9C0F-6757B051D277}" srcOrd="0" destOrd="0" presId="urn:microsoft.com/office/officeart/2005/8/layout/process2#2"/>
    <dgm:cxn modelId="{C266D59A-DF73-4D4D-B31E-E8585E5A5CA1}" type="presOf" srcId="{160A4DD7-AAAF-47E1-A00A-82EB685BBCF8}" destId="{732BCC66-0785-456B-A412-A6756377A0A5}" srcOrd="0" destOrd="0" presId="urn:microsoft.com/office/officeart/2005/8/layout/process2#2"/>
    <dgm:cxn modelId="{9097A597-C4C5-4A3B-B8E2-55CF45247222}" type="presOf" srcId="{23B61EFD-7B8A-4A2F-A9EB-1A9E0C9F4EFC}" destId="{D65AC0CC-6934-42AE-BE7B-09296D709F4D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B0EFF0AA-4232-4684-990F-053BA129A569}" type="presOf" srcId="{CDB0B6FB-2E82-4D96-B406-313D967FBF25}" destId="{3C841C24-61C1-4FE9-B484-3C130DFD9A1E}" srcOrd="1" destOrd="0" presId="urn:microsoft.com/office/officeart/2005/8/layout/process2#2"/>
    <dgm:cxn modelId="{6B73C9A7-EDE3-4439-9B58-B38FD2CE0020}" type="presOf" srcId="{096092E9-C265-4256-9951-54A21CE46E20}" destId="{AC6E00E7-14D4-472D-A4CD-A7A2A9972696}" srcOrd="0" destOrd="0" presId="urn:microsoft.com/office/officeart/2005/8/layout/process2#2"/>
    <dgm:cxn modelId="{75BB98FB-07DA-4DA0-A08E-9A1C5E600533}" type="presOf" srcId="{CA5E1522-788C-43FA-9560-8BC5C2596BFC}" destId="{30FAC7A7-5575-49D8-B4C5-2930424A4B54}" srcOrd="1" destOrd="0" presId="urn:microsoft.com/office/officeart/2005/8/layout/process2#2"/>
    <dgm:cxn modelId="{B110AEAA-D4A7-41DD-98C0-7E83BC9A7D66}" type="presOf" srcId="{CA5E1522-788C-43FA-9560-8BC5C2596BFC}" destId="{91BACE2F-BABE-411C-B1EF-1C3EBB0158D1}" srcOrd="0" destOrd="0" presId="urn:microsoft.com/office/officeart/2005/8/layout/process2#2"/>
    <dgm:cxn modelId="{81D3404D-6C4F-41F7-9995-80650769AC04}" type="presOf" srcId="{A39CB9B9-D42A-42D2-9848-9C059D1F25BB}" destId="{8B317D28-055E-4E86-8C42-2AF8D43A07BA}" srcOrd="0" destOrd="0" presId="urn:microsoft.com/office/officeart/2005/8/layout/process2#2"/>
    <dgm:cxn modelId="{880A4960-E6A3-47A0-BCD3-ABF6A0313378}" type="presOf" srcId="{A1805EF4-A07E-4451-BDCD-20BEC1BBC793}" destId="{B3083E54-4C08-495D-BB2D-71F65F8B5C8F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D6E5C3E0-C6A3-46DB-A9FD-B08AAE86430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15848623-F710-45CE-8A42-6A5460D7F99B}" type="presOf" srcId="{CDB0B6FB-2E82-4D96-B406-313D967FBF25}" destId="{0662DEEC-3D5F-4F90-94B5-D03FEDE2EE75}" srcOrd="0" destOrd="0" presId="urn:microsoft.com/office/officeart/2005/8/layout/process2#2"/>
    <dgm:cxn modelId="{4DECE8A5-FD08-49DA-B8D0-00E01B1ED2BB}" type="presParOf" srcId="{AC6E00E7-14D4-472D-A4CD-A7A2A9972696}" destId="{903C71FF-7F30-49C5-9C0F-6757B051D277}" srcOrd="0" destOrd="0" presId="urn:microsoft.com/office/officeart/2005/8/layout/process2#2"/>
    <dgm:cxn modelId="{0ED7CCB7-945F-4A41-8630-E0B4DF8184A6}" type="presParOf" srcId="{AC6E00E7-14D4-472D-A4CD-A7A2A9972696}" destId="{8B317D28-055E-4E86-8C42-2AF8D43A07BA}" srcOrd="1" destOrd="0" presId="urn:microsoft.com/office/officeart/2005/8/layout/process2#2"/>
    <dgm:cxn modelId="{54EDF87B-2B99-4412-AFB9-27AE75B9EF4C}" type="presParOf" srcId="{8B317D28-055E-4E86-8C42-2AF8D43A07BA}" destId="{D9B573A5-2D13-4A26-8E79-F1D7DE9E9C80}" srcOrd="0" destOrd="0" presId="urn:microsoft.com/office/officeart/2005/8/layout/process2#2"/>
    <dgm:cxn modelId="{D86CFCF1-FBAE-49AA-8F57-A27820D22D31}" type="presParOf" srcId="{AC6E00E7-14D4-472D-A4CD-A7A2A9972696}" destId="{D65AC0CC-6934-42AE-BE7B-09296D709F4D}" srcOrd="2" destOrd="0" presId="urn:microsoft.com/office/officeart/2005/8/layout/process2#2"/>
    <dgm:cxn modelId="{E0F88B14-E851-44F7-9CEC-D7E43CEE4272}" type="presParOf" srcId="{AC6E00E7-14D4-472D-A4CD-A7A2A9972696}" destId="{0662DEEC-3D5F-4F90-94B5-D03FEDE2EE75}" srcOrd="3" destOrd="0" presId="urn:microsoft.com/office/officeart/2005/8/layout/process2#2"/>
    <dgm:cxn modelId="{3757B95E-5F6A-43CA-987D-A0879CFC1818}" type="presParOf" srcId="{0662DEEC-3D5F-4F90-94B5-D03FEDE2EE75}" destId="{3C841C24-61C1-4FE9-B484-3C130DFD9A1E}" srcOrd="0" destOrd="0" presId="urn:microsoft.com/office/officeart/2005/8/layout/process2#2"/>
    <dgm:cxn modelId="{6F05DF46-6B80-494C-92AD-1F730B7E8140}" type="presParOf" srcId="{AC6E00E7-14D4-472D-A4CD-A7A2A9972696}" destId="{B3083E54-4C08-495D-BB2D-71F65F8B5C8F}" srcOrd="4" destOrd="0" presId="urn:microsoft.com/office/officeart/2005/8/layout/process2#2"/>
    <dgm:cxn modelId="{2524AA50-B196-42E3-B9D0-418FEB516A3F}" type="presParOf" srcId="{AC6E00E7-14D4-472D-A4CD-A7A2A9972696}" destId="{91BACE2F-BABE-411C-B1EF-1C3EBB0158D1}" srcOrd="5" destOrd="0" presId="urn:microsoft.com/office/officeart/2005/8/layout/process2#2"/>
    <dgm:cxn modelId="{C910080B-391E-4899-A1DE-035B574726E3}" type="presParOf" srcId="{91BACE2F-BABE-411C-B1EF-1C3EBB0158D1}" destId="{30FAC7A7-5575-49D8-B4C5-2930424A4B54}" srcOrd="0" destOrd="0" presId="urn:microsoft.com/office/officeart/2005/8/layout/process2#2"/>
    <dgm:cxn modelId="{B4A4D354-7369-468B-B314-D3FA216E30BD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41F250BC-8780-4543-82D4-F2A61253CB52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購物車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5F4176A-1D8F-4D2E-972E-FFD675C962B5}" type="parTrans" cxnId="{8E84F481-27DD-4845-B60F-B6130AA0876F}">
      <dgm:prSet/>
      <dgm:spPr/>
      <dgm:t>
        <a:bodyPr/>
        <a:lstStyle/>
        <a:p>
          <a:endParaRPr lang="zh-TW" altLang="en-US"/>
        </a:p>
      </dgm:t>
    </dgm:pt>
    <dgm:pt modelId="{92552B52-A363-4B56-8CBD-7FACCF3B4862}" type="sibTrans" cxnId="{8E84F481-27DD-4845-B60F-B6130AA0876F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7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2F0DD2E7-7D92-4B90-844C-1D7A8596F0A1}" type="pres">
      <dgm:prSet presAssocID="{41F250BC-8780-4543-82D4-F2A61253CB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714E89-0267-4067-BAB9-068B4732ACC9}" type="pres">
      <dgm:prSet presAssocID="{92552B52-A363-4B56-8CBD-7FACCF3B4862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F490E68-48B4-4F42-97E8-24E2DC0B1E18}" type="presOf" srcId="{5EF14767-3E70-4581-89C0-84E6687CA80A}" destId="{E266906B-8A44-4085-9158-8D1E3A9AC9B2}" srcOrd="0" destOrd="0" presId="urn:microsoft.com/office/officeart/2005/8/layout/chevron1#11"/>
    <dgm:cxn modelId="{34BD3A24-3978-4F79-814A-75C55129BB53}" srcId="{39A78CE5-7BFB-4F53-AAE1-AD9982FDE469}" destId="{F512BC50-2F76-46C2-AF23-FAF115001E36}" srcOrd="6" destOrd="0" parTransId="{CE34C426-0EA3-43C1-B9DD-F27D7934BE43}" sibTransId="{BA17ADCB-9F70-44C7-A62A-2D241D269E4B}"/>
    <dgm:cxn modelId="{865F9707-CBC6-41FD-9BAC-539FD281501F}" type="presOf" srcId="{39145FF1-8507-483E-AD43-32772F54113C}" destId="{29D01546-521A-4FB2-A379-5AEC76AFD90A}" srcOrd="0" destOrd="0" presId="urn:microsoft.com/office/officeart/2005/8/layout/chevron1#11"/>
    <dgm:cxn modelId="{655248F0-C3A9-4AF0-B1FD-D0A8450B17C9}" type="presOf" srcId="{41F250BC-8780-4543-82D4-F2A61253CB52}" destId="{2F0DD2E7-7D92-4B90-844C-1D7A8596F0A1}" srcOrd="0" destOrd="0" presId="urn:microsoft.com/office/officeart/2005/8/layout/chevron1#11"/>
    <dgm:cxn modelId="{8E188ED3-FA7E-425A-9849-7D78E3DDE08D}" type="presOf" srcId="{F512BC50-2F76-46C2-AF23-FAF115001E36}" destId="{3140F305-7E19-41C1-AC90-1A85F9CFC6F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77A679C8-59AD-4C6E-8562-C6593E257559}" type="presOf" srcId="{CF456752-F917-4195-AF4C-84359BCCE761}" destId="{BF3C33A5-5263-4695-BAA2-BA9D094C5027}" srcOrd="0" destOrd="0" presId="urn:microsoft.com/office/officeart/2005/8/layout/chevron1#11"/>
    <dgm:cxn modelId="{3FBFFA28-5B2B-4EE2-A297-6C1DB7415B38}" type="presOf" srcId="{39A78CE5-7BFB-4F53-AAE1-AD9982FDE469}" destId="{9F661433-399B-400A-AFAA-82469EFA1617}" srcOrd="0" destOrd="0" presId="urn:microsoft.com/office/officeart/2005/8/layout/chevron1#11"/>
    <dgm:cxn modelId="{32373CBE-EA0F-4F4F-B29C-BC950F3A7E44}" type="presOf" srcId="{41CD6447-214F-46B4-B951-1416B310DFE5}" destId="{61854C98-A782-48DF-BE54-6ACA2EBD08D4}" srcOrd="0" destOrd="0" presId="urn:microsoft.com/office/officeart/2005/8/layout/chevron1#11"/>
    <dgm:cxn modelId="{8E84F481-27DD-4845-B60F-B6130AA0876F}" srcId="{39A78CE5-7BFB-4F53-AAE1-AD9982FDE469}" destId="{41F250BC-8780-4543-82D4-F2A61253CB52}" srcOrd="5" destOrd="0" parTransId="{05F4176A-1D8F-4D2E-972E-FFD675C962B5}" sibTransId="{92552B52-A363-4B56-8CBD-7FACCF3B4862}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6295295F-6F2B-4401-80EC-E38C2A77AB06}" type="presOf" srcId="{D4870C23-9DD4-459C-B26F-BDBFD9BE20E1}" destId="{B60B7AE0-D029-4FA2-91E6-AF2BE785882A}" srcOrd="0" destOrd="0" presId="urn:microsoft.com/office/officeart/2005/8/layout/chevron1#11"/>
    <dgm:cxn modelId="{D7E4E213-E224-4004-8A26-A63C488321C3}" type="presParOf" srcId="{9F661433-399B-400A-AFAA-82469EFA1617}" destId="{E266906B-8A44-4085-9158-8D1E3A9AC9B2}" srcOrd="0" destOrd="0" presId="urn:microsoft.com/office/officeart/2005/8/layout/chevron1#11"/>
    <dgm:cxn modelId="{65439327-1859-4ADD-AD91-8843C4913AE7}" type="presParOf" srcId="{9F661433-399B-400A-AFAA-82469EFA1617}" destId="{5B86F228-2517-4C7F-9967-FE3E422C3ABF}" srcOrd="1" destOrd="0" presId="urn:microsoft.com/office/officeart/2005/8/layout/chevron1#11"/>
    <dgm:cxn modelId="{0F07E7DC-3DE5-421A-A0F7-3904692FEDA6}" type="presParOf" srcId="{9F661433-399B-400A-AFAA-82469EFA1617}" destId="{29D01546-521A-4FB2-A379-5AEC76AFD90A}" srcOrd="2" destOrd="0" presId="urn:microsoft.com/office/officeart/2005/8/layout/chevron1#11"/>
    <dgm:cxn modelId="{7B67B18F-B6BA-46C3-A357-E280EC034DA3}" type="presParOf" srcId="{9F661433-399B-400A-AFAA-82469EFA1617}" destId="{0B1D7A7A-BED2-4282-A810-ADF4240046C9}" srcOrd="3" destOrd="0" presId="urn:microsoft.com/office/officeart/2005/8/layout/chevron1#11"/>
    <dgm:cxn modelId="{3691947A-0241-4ED9-802C-6BBC33CF81BB}" type="presParOf" srcId="{9F661433-399B-400A-AFAA-82469EFA1617}" destId="{61854C98-A782-48DF-BE54-6ACA2EBD08D4}" srcOrd="4" destOrd="0" presId="urn:microsoft.com/office/officeart/2005/8/layout/chevron1#11"/>
    <dgm:cxn modelId="{9E2E2677-DC00-45C2-B866-2E902A567E71}" type="presParOf" srcId="{9F661433-399B-400A-AFAA-82469EFA1617}" destId="{4524DC92-81A1-47AA-AC5C-31585A5430FC}" srcOrd="5" destOrd="0" presId="urn:microsoft.com/office/officeart/2005/8/layout/chevron1#11"/>
    <dgm:cxn modelId="{75E16D1F-8B50-493A-BFFB-C7E81A407F64}" type="presParOf" srcId="{9F661433-399B-400A-AFAA-82469EFA1617}" destId="{B60B7AE0-D029-4FA2-91E6-AF2BE785882A}" srcOrd="6" destOrd="0" presId="urn:microsoft.com/office/officeart/2005/8/layout/chevron1#11"/>
    <dgm:cxn modelId="{D990E813-5858-428A-8F7A-175DF8B5FA0B}" type="presParOf" srcId="{9F661433-399B-400A-AFAA-82469EFA1617}" destId="{E1A40D17-0CEA-4FCB-8A4B-CD9903B53BBD}" srcOrd="7" destOrd="0" presId="urn:microsoft.com/office/officeart/2005/8/layout/chevron1#11"/>
    <dgm:cxn modelId="{D28CC9C3-9F45-4A4D-B124-F4EA8EDB6EE2}" type="presParOf" srcId="{9F661433-399B-400A-AFAA-82469EFA1617}" destId="{BF3C33A5-5263-4695-BAA2-BA9D094C5027}" srcOrd="8" destOrd="0" presId="urn:microsoft.com/office/officeart/2005/8/layout/chevron1#11"/>
    <dgm:cxn modelId="{09212DA9-FCA2-4A21-948F-328B0CA83370}" type="presParOf" srcId="{9F661433-399B-400A-AFAA-82469EFA1617}" destId="{F2BF41B8-8F0F-4B98-987A-4CB5EC911CD3}" srcOrd="9" destOrd="0" presId="urn:microsoft.com/office/officeart/2005/8/layout/chevron1#11"/>
    <dgm:cxn modelId="{D76600F5-5C56-4DDD-8200-470CEB3AAC3A}" type="presParOf" srcId="{9F661433-399B-400A-AFAA-82469EFA1617}" destId="{2F0DD2E7-7D92-4B90-844C-1D7A8596F0A1}" srcOrd="10" destOrd="0" presId="urn:microsoft.com/office/officeart/2005/8/layout/chevron1#11"/>
    <dgm:cxn modelId="{5D5D7C31-0BFB-424D-AFF1-3C37C31185F5}" type="presParOf" srcId="{9F661433-399B-400A-AFAA-82469EFA1617}" destId="{28714E89-0267-4067-BAB9-068B4732ACC9}" srcOrd="11" destOrd="0" presId="urn:microsoft.com/office/officeart/2005/8/layout/chevron1#11"/>
    <dgm:cxn modelId="{C824D408-F1D8-433B-8889-CEFA11BD03C6}" type="presParOf" srcId="{9F661433-399B-400A-AFAA-82469EFA1617}" destId="{3140F305-7E19-41C1-AC90-1A85F9CFC6F7}" srcOrd="12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預約訂位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訂位狀態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8F3CEA9F-56FC-4A54-B2DB-9505608899BA}">
      <dgm:prSet phldrT="[文字]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訂單確認</a:t>
          </a:r>
        </a:p>
      </dgm:t>
    </dgm:pt>
    <dgm:pt modelId="{F29AD371-AFE5-4576-8040-A502FA43382F}" type="parTrans" cxnId="{3EEF7758-C2E9-4630-B3B3-39670206DAE9}">
      <dgm:prSet/>
      <dgm:spPr/>
      <dgm:t>
        <a:bodyPr/>
        <a:lstStyle/>
        <a:p>
          <a:endParaRPr lang="zh-TW" altLang="en-US"/>
        </a:p>
      </dgm:t>
    </dgm:pt>
    <dgm:pt modelId="{88421D8A-D1A3-4912-9B76-1694206BC548}" type="sibTrans" cxnId="{3EEF7758-C2E9-4630-B3B3-39670206DAE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8BC48E-B0D6-43DA-A9BA-C94E21E790E9}" type="pres">
      <dgm:prSet presAssocID="{02B174D9-4498-423B-9FB9-955576D4EC2A}" presName="parTxOnlySpace" presStyleCnt="0"/>
      <dgm:spPr/>
    </dgm:pt>
    <dgm:pt modelId="{7748B9CD-CDC4-419C-BAE8-9DE135E3CA3F}" type="pres">
      <dgm:prSet presAssocID="{8F3CEA9F-56FC-4A54-B2DB-9505608899B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3EEF7758-C2E9-4630-B3B3-39670206DAE9}" srcId="{39A78CE5-7BFB-4F53-AAE1-AD9982FDE469}" destId="{8F3CEA9F-56FC-4A54-B2DB-9505608899BA}" srcOrd="4" destOrd="0" parTransId="{F29AD371-AFE5-4576-8040-A502FA43382F}" sibTransId="{88421D8A-D1A3-4912-9B76-1694206BC548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7BD59501-A7F6-4E07-8F67-63FE9264185B}" type="presOf" srcId="{8F3CEA9F-56FC-4A54-B2DB-9505608899BA}" destId="{7748B9CD-CDC4-419C-BAE8-9DE135E3CA3F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A0139A1B-B4B3-438A-91AB-69D157EB9F91}" type="presParOf" srcId="{9F661433-399B-400A-AFAA-82469EFA1617}" destId="{8F8BC48E-B0D6-43DA-A9BA-C94E21E790E9}" srcOrd="7" destOrd="0" presId="urn:microsoft.com/office/officeart/2005/8/layout/chevron1"/>
    <dgm:cxn modelId="{6F092177-1F64-4E30-BA42-2D4705119FDA}" type="presParOf" srcId="{9F661433-399B-400A-AFAA-82469EFA1617}" destId="{7748B9CD-CDC4-419C-BAE8-9DE135E3CA3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0D6C4D39-8658-4DC4-93F7-FA658C3A5A2E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儲值點數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7ECCC8A-B514-4A84-A13B-5F3AC4B9DB9F}" type="parTrans" cxnId="{435FE8B0-49A9-4E9B-A627-A5BAE1DE1AAD}">
      <dgm:prSet/>
      <dgm:spPr/>
      <dgm:t>
        <a:bodyPr/>
        <a:lstStyle/>
        <a:p>
          <a:endParaRPr lang="zh-TW" altLang="en-US"/>
        </a:p>
      </dgm:t>
    </dgm:pt>
    <dgm:pt modelId="{4E05E3DD-2244-4C79-A9EC-06703A552E31}" type="sibTrans" cxnId="{435FE8B0-49A9-4E9B-A627-A5BAE1DE1AAD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E4A9D2A1-833E-47DD-8134-CADE8DD1A45C}" type="pres">
      <dgm:prSet presAssocID="{0D6C4D39-8658-4DC4-93F7-FA658C3A5A2E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185564-5635-40F8-8BEB-82ACB9B7F5DC}" type="pres">
      <dgm:prSet presAssocID="{4E05E3DD-2244-4C79-A9EC-06703A552E3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2" presStyleCnt="7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3" presStyleCnt="7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6" presStyleCnt="7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6D92A1C-738B-4E46-ABDC-CDD52BB0E51A}" type="presOf" srcId="{41CD6447-214F-46B4-B951-1416B310DFE5}" destId="{61854C98-A782-48DF-BE54-6ACA2EBD08D4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4" destOrd="0" parTransId="{3FA9BEFD-11F0-4916-B629-EA07DB5D29CF}" sibTransId="{02B174D9-4498-423B-9FB9-955576D4EC2A}"/>
    <dgm:cxn modelId="{3A05363B-FE46-41D6-B880-201DDE11D95E}" srcId="{39A78CE5-7BFB-4F53-AAE1-AD9982FDE469}" destId="{41CD6447-214F-46B4-B951-1416B310DFE5}" srcOrd="3" destOrd="0" parTransId="{E3108AA5-8628-4431-A4FB-26A82A5DD2A2}" sibTransId="{F53555A5-D408-4C59-A0C8-3BEAD2BB845A}"/>
    <dgm:cxn modelId="{555BED2A-6B99-4861-B1CE-090FB08984D7}" type="presOf" srcId="{5EF14767-3E70-4581-89C0-84E6687CA80A}" destId="{E266906B-8A44-4085-9158-8D1E3A9AC9B2}" srcOrd="0" destOrd="0" presId="urn:microsoft.com/office/officeart/2005/8/layout/chevron1#12"/>
    <dgm:cxn modelId="{79F1D1EA-C475-4672-85FD-B09AC1944171}" type="presOf" srcId="{CF456752-F917-4195-AF4C-84359BCCE761}" destId="{BF3C33A5-5263-4695-BAA2-BA9D094C5027}" srcOrd="0" destOrd="0" presId="urn:microsoft.com/office/officeart/2005/8/layout/chevron1#12"/>
    <dgm:cxn modelId="{435FE8B0-49A9-4E9B-A627-A5BAE1DE1AAD}" srcId="{39A78CE5-7BFB-4F53-AAE1-AD9982FDE469}" destId="{0D6C4D39-8658-4DC4-93F7-FA658C3A5A2E}" srcOrd="1" destOrd="0" parTransId="{67ECCC8A-B514-4A84-A13B-5F3AC4B9DB9F}" sibTransId="{4E05E3DD-2244-4C79-A9EC-06703A552E31}"/>
    <dgm:cxn modelId="{54140879-3662-44CF-86EE-A8DBFDA5B9F9}" srcId="{39A78CE5-7BFB-4F53-AAE1-AD9982FDE469}" destId="{39145FF1-8507-483E-AD43-32772F54113C}" srcOrd="2" destOrd="0" parTransId="{45831063-F0DA-470E-A0FE-DE474DCE66C2}" sibTransId="{473471E1-14D4-412A-A435-DDEC4E8CD7FE}"/>
    <dgm:cxn modelId="{39695872-D375-4A33-B0A5-942974B0F793}" type="presOf" srcId="{D4870C23-9DD4-459C-B26F-BDBFD9BE20E1}" destId="{B60B7AE0-D029-4FA2-91E6-AF2BE785882A}" srcOrd="0" destOrd="0" presId="urn:microsoft.com/office/officeart/2005/8/layout/chevron1#12"/>
    <dgm:cxn modelId="{D43001D0-EC1E-4A0E-A24D-41908A07C538}" srcId="{39A78CE5-7BFB-4F53-AAE1-AD9982FDE469}" destId="{212CF139-67EE-4AD5-B035-503DC5E8D0C2}" srcOrd="6" destOrd="0" parTransId="{0C006277-DD4A-4142-826D-02F31786967F}" sibTransId="{AEECB230-743E-4242-8BF8-122D21B085C6}"/>
    <dgm:cxn modelId="{4EE023B1-C830-4DD0-B56F-8B6BA262B3BE}" type="presOf" srcId="{0D6C4D39-8658-4DC4-93F7-FA658C3A5A2E}" destId="{E4A9D2A1-833E-47DD-8134-CADE8DD1A45C}" srcOrd="0" destOrd="0" presId="urn:microsoft.com/office/officeart/2005/8/layout/chevron1#12"/>
    <dgm:cxn modelId="{056902B1-3928-4A9C-A0F4-3668C42046D5}" type="presOf" srcId="{39145FF1-8507-483E-AD43-32772F54113C}" destId="{29D01546-521A-4FB2-A379-5AEC76AFD90A}" srcOrd="0" destOrd="0" presId="urn:microsoft.com/office/officeart/2005/8/layout/chevron1#12"/>
    <dgm:cxn modelId="{2B3A2F48-0C95-41A1-86A1-95AA7AECE21B}" srcId="{39A78CE5-7BFB-4F53-AAE1-AD9982FDE469}" destId="{CF456752-F917-4195-AF4C-84359BCCE761}" srcOrd="5" destOrd="0" parTransId="{B0DC5F8F-EF4D-42B6-96FE-D49B1B265AB1}" sibTransId="{FE8581F2-76DF-4918-A840-AFDBB548A00A}"/>
    <dgm:cxn modelId="{3233DBC8-90C3-4CE9-B2E9-D40960CED12F}" type="presOf" srcId="{39A78CE5-7BFB-4F53-AAE1-AD9982FDE469}" destId="{9F661433-399B-400A-AFAA-82469EFA1617}" srcOrd="0" destOrd="0" presId="urn:microsoft.com/office/officeart/2005/8/layout/chevron1#12"/>
    <dgm:cxn modelId="{D1278D4C-42F5-40D7-AA65-6CB85554CB0C}" type="presOf" srcId="{212CF139-67EE-4AD5-B035-503DC5E8D0C2}" destId="{4F581926-C408-4AA0-A9B6-6B44BE6FD453}" srcOrd="0" destOrd="0" presId="urn:microsoft.com/office/officeart/2005/8/layout/chevron1#12"/>
    <dgm:cxn modelId="{E4079DBF-7D07-49C5-8F16-7C25608B0700}" type="presParOf" srcId="{9F661433-399B-400A-AFAA-82469EFA1617}" destId="{E266906B-8A44-4085-9158-8D1E3A9AC9B2}" srcOrd="0" destOrd="0" presId="urn:microsoft.com/office/officeart/2005/8/layout/chevron1#12"/>
    <dgm:cxn modelId="{744ACB4C-ECFD-4267-9C92-A6800CDAFC96}" type="presParOf" srcId="{9F661433-399B-400A-AFAA-82469EFA1617}" destId="{5B86F228-2517-4C7F-9967-FE3E422C3ABF}" srcOrd="1" destOrd="0" presId="urn:microsoft.com/office/officeart/2005/8/layout/chevron1#12"/>
    <dgm:cxn modelId="{CA3FC030-E7E7-40B5-9266-53438B2C4007}" type="presParOf" srcId="{9F661433-399B-400A-AFAA-82469EFA1617}" destId="{E4A9D2A1-833E-47DD-8134-CADE8DD1A45C}" srcOrd="2" destOrd="0" presId="urn:microsoft.com/office/officeart/2005/8/layout/chevron1#12"/>
    <dgm:cxn modelId="{C7AD69CD-CC67-4B97-BC35-CFF8D3160CF1}" type="presParOf" srcId="{9F661433-399B-400A-AFAA-82469EFA1617}" destId="{99185564-5635-40F8-8BEB-82ACB9B7F5DC}" srcOrd="3" destOrd="0" presId="urn:microsoft.com/office/officeart/2005/8/layout/chevron1#12"/>
    <dgm:cxn modelId="{6C6BD218-FE7E-4A56-939C-D8F2675BA30C}" type="presParOf" srcId="{9F661433-399B-400A-AFAA-82469EFA1617}" destId="{29D01546-521A-4FB2-A379-5AEC76AFD90A}" srcOrd="4" destOrd="0" presId="urn:microsoft.com/office/officeart/2005/8/layout/chevron1#12"/>
    <dgm:cxn modelId="{6E017000-0854-4388-984E-1279CFED0704}" type="presParOf" srcId="{9F661433-399B-400A-AFAA-82469EFA1617}" destId="{0B1D7A7A-BED2-4282-A810-ADF4240046C9}" srcOrd="5" destOrd="0" presId="urn:microsoft.com/office/officeart/2005/8/layout/chevron1#12"/>
    <dgm:cxn modelId="{6DC6DCCD-2BA2-45E2-9BAA-38CA09DD59E1}" type="presParOf" srcId="{9F661433-399B-400A-AFAA-82469EFA1617}" destId="{61854C98-A782-48DF-BE54-6ACA2EBD08D4}" srcOrd="6" destOrd="0" presId="urn:microsoft.com/office/officeart/2005/8/layout/chevron1#12"/>
    <dgm:cxn modelId="{08EED1FB-8066-494A-9670-8F0B4EE6C52F}" type="presParOf" srcId="{9F661433-399B-400A-AFAA-82469EFA1617}" destId="{4524DC92-81A1-47AA-AC5C-31585A5430FC}" srcOrd="7" destOrd="0" presId="urn:microsoft.com/office/officeart/2005/8/layout/chevron1#12"/>
    <dgm:cxn modelId="{015DC867-929E-44CE-BDA3-2A4FD6A6AC2F}" type="presParOf" srcId="{9F661433-399B-400A-AFAA-82469EFA1617}" destId="{B60B7AE0-D029-4FA2-91E6-AF2BE785882A}" srcOrd="8" destOrd="0" presId="urn:microsoft.com/office/officeart/2005/8/layout/chevron1#12"/>
    <dgm:cxn modelId="{51CAAF4E-0768-4F92-98F3-25D11685FDE5}" type="presParOf" srcId="{9F661433-399B-400A-AFAA-82469EFA1617}" destId="{E1A40D17-0CEA-4FCB-8A4B-CD9903B53BBD}" srcOrd="9" destOrd="0" presId="urn:microsoft.com/office/officeart/2005/8/layout/chevron1#12"/>
    <dgm:cxn modelId="{732D1141-BF78-4354-86E1-0B791FEDC88D}" type="presParOf" srcId="{9F661433-399B-400A-AFAA-82469EFA1617}" destId="{BF3C33A5-5263-4695-BAA2-BA9D094C5027}" srcOrd="10" destOrd="0" presId="urn:microsoft.com/office/officeart/2005/8/layout/chevron1#12"/>
    <dgm:cxn modelId="{71B3D1E7-3893-47C4-9C07-9DF609C61924}" type="presParOf" srcId="{9F661433-399B-400A-AFAA-82469EFA1617}" destId="{49325202-BA88-48D2-A2A3-1F93B22DAB85}" srcOrd="11" destOrd="0" presId="urn:microsoft.com/office/officeart/2005/8/layout/chevron1#12"/>
    <dgm:cxn modelId="{CB483884-1148-46B2-B1AB-8E5D09E0AFCA}" type="presParOf" srcId="{9F661433-399B-400A-AFAA-82469EFA1617}" destId="{4F581926-C408-4AA0-A9B6-6B44BE6FD453}" srcOrd="12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點選儲值點數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72403FEE-B10F-4F5D-9E90-F4A7EDE1F770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選擇點數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7B279BB5-561D-4CE2-AD0B-669A3872D29E}" type="parTrans" cxnId="{4D6522BC-7482-4BE6-99E2-F61D54694607}">
      <dgm:prSet/>
      <dgm:spPr/>
      <dgm:t>
        <a:bodyPr/>
        <a:lstStyle/>
        <a:p>
          <a:endParaRPr lang="zh-TW" altLang="en-US"/>
        </a:p>
      </dgm:t>
    </dgm:pt>
    <dgm:pt modelId="{6710238D-B372-46E0-8D46-DF60F76B1930}" type="sibTrans" cxnId="{4D6522BC-7482-4BE6-99E2-F61D54694607}">
      <dgm:prSet/>
      <dgm:spPr/>
      <dgm:t>
        <a:bodyPr/>
        <a:lstStyle/>
        <a:p>
          <a:endParaRPr lang="zh-TW" altLang="en-US"/>
        </a:p>
      </dgm:t>
    </dgm:pt>
    <dgm:pt modelId="{DE2BF6C1-1F7D-44D2-A908-40E448F18D6A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填入訂購資訊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0E486C9-893E-480E-AAE5-9CE232419C32}" type="parTrans" cxnId="{D5AA3D12-B6C1-45F7-8054-B1995B9527E5}">
      <dgm:prSet/>
      <dgm:spPr/>
      <dgm:t>
        <a:bodyPr/>
        <a:lstStyle/>
        <a:p>
          <a:endParaRPr lang="zh-TW" altLang="en-US"/>
        </a:p>
      </dgm:t>
    </dgm:pt>
    <dgm:pt modelId="{401C5E28-C5E1-4100-913C-A758DDE3AD5B}" type="sibTrans" cxnId="{D5AA3D12-B6C1-45F7-8054-B1995B9527E5}">
      <dgm:prSet/>
      <dgm:spPr/>
      <dgm:t>
        <a:bodyPr/>
        <a:lstStyle/>
        <a:p>
          <a:endParaRPr lang="zh-TW" altLang="en-US"/>
        </a:p>
      </dgm:t>
    </dgm:pt>
    <dgm:pt modelId="{878C9CF5-C375-4A8B-8384-368AE2E629E4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送出儲值訂單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B4E0053-D3BE-4E79-9C59-EEC8EEABEBA8}" type="parTrans" cxnId="{ED40620A-B341-4A68-BC80-1911EB7E0548}">
      <dgm:prSet/>
      <dgm:spPr/>
      <dgm:t>
        <a:bodyPr/>
        <a:lstStyle/>
        <a:p>
          <a:endParaRPr lang="zh-TW" altLang="en-US"/>
        </a:p>
      </dgm:t>
    </dgm:pt>
    <dgm:pt modelId="{941EB360-35F4-4883-913B-23FCFC5330AE}" type="sibTrans" cxnId="{ED40620A-B341-4A68-BC80-1911EB7E0548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094DD66-2135-4D42-9050-0885C950CBFC}" type="pres">
      <dgm:prSet presAssocID="{72403FEE-B10F-4F5D-9E90-F4A7EDE1F77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3DCE595-D00E-47C9-B4EB-56C6C843C349}" type="pres">
      <dgm:prSet presAssocID="{6710238D-B372-46E0-8D46-DF60F76B1930}" presName="sibTrans" presStyleLbl="sibTrans2D1" presStyleIdx="1" presStyleCnt="3"/>
      <dgm:spPr/>
    </dgm:pt>
    <dgm:pt modelId="{82A99233-B609-41B0-A59B-F77C57F20369}" type="pres">
      <dgm:prSet presAssocID="{6710238D-B372-46E0-8D46-DF60F76B1930}" presName="connectorText" presStyleLbl="sibTrans2D1" presStyleIdx="1" presStyleCnt="3"/>
      <dgm:spPr/>
    </dgm:pt>
    <dgm:pt modelId="{837ED171-4F41-403C-8229-97DAD17DB169}" type="pres">
      <dgm:prSet presAssocID="{DE2BF6C1-1F7D-44D2-A908-40E448F18D6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DEC887-BCA5-4123-83F3-5D7F2BDD78EC}" type="pres">
      <dgm:prSet presAssocID="{401C5E28-C5E1-4100-913C-A758DDE3AD5B}" presName="sibTrans" presStyleLbl="sibTrans2D1" presStyleIdx="2" presStyleCnt="3"/>
      <dgm:spPr/>
    </dgm:pt>
    <dgm:pt modelId="{082F6722-C0E4-416A-B5F9-42210FF4EAFD}" type="pres">
      <dgm:prSet presAssocID="{401C5E28-C5E1-4100-913C-A758DDE3AD5B}" presName="connectorText" presStyleLbl="sibTrans2D1" presStyleIdx="2" presStyleCnt="3"/>
      <dgm:spPr/>
    </dgm:pt>
    <dgm:pt modelId="{84231D96-2B5F-4D5E-A536-AA814F365BDE}" type="pres">
      <dgm:prSet presAssocID="{878C9CF5-C375-4A8B-8384-368AE2E629E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DCC36A1-9153-441E-8EEF-B0ECF39FC8D6}" type="presOf" srcId="{6710238D-B372-46E0-8D46-DF60F76B1930}" destId="{23DCE595-D00E-47C9-B4EB-56C6C843C349}" srcOrd="0" destOrd="0" presId="urn:microsoft.com/office/officeart/2005/8/layout/process2#2"/>
    <dgm:cxn modelId="{731E1F32-53C4-4618-9301-9D4D1343AA7A}" type="presOf" srcId="{096092E9-C265-4256-9951-54A21CE46E20}" destId="{AC6E00E7-14D4-472D-A4CD-A7A2A9972696}" srcOrd="0" destOrd="0" presId="urn:microsoft.com/office/officeart/2005/8/layout/process2#2"/>
    <dgm:cxn modelId="{4F001B3D-61CC-4705-A86B-64CACE27ACA5}" type="presOf" srcId="{A39CB9B9-D42A-42D2-9848-9C059D1F25BB}" destId="{D9B573A5-2D13-4A26-8E79-F1D7DE9E9C80}" srcOrd="1" destOrd="0" presId="urn:microsoft.com/office/officeart/2005/8/layout/process2#2"/>
    <dgm:cxn modelId="{ED40620A-B341-4A68-BC80-1911EB7E0548}" srcId="{096092E9-C265-4256-9951-54A21CE46E20}" destId="{878C9CF5-C375-4A8B-8384-368AE2E629E4}" srcOrd="3" destOrd="0" parTransId="{8B4E0053-D3BE-4E79-9C59-EEC8EEABEBA8}" sibTransId="{941EB360-35F4-4883-913B-23FCFC5330AE}"/>
    <dgm:cxn modelId="{3F60E3D3-397A-4217-8556-C9B9A308E975}" type="presOf" srcId="{401C5E28-C5E1-4100-913C-A758DDE3AD5B}" destId="{082F6722-C0E4-416A-B5F9-42210FF4EAFD}" srcOrd="1" destOrd="0" presId="urn:microsoft.com/office/officeart/2005/8/layout/process2#2"/>
    <dgm:cxn modelId="{1140D5F4-61CA-47D7-A999-95ED09564E0E}" type="presOf" srcId="{401C5E28-C5E1-4100-913C-A758DDE3AD5B}" destId="{41DEC887-BCA5-4123-83F3-5D7F2BDD78EC}" srcOrd="0" destOrd="0" presId="urn:microsoft.com/office/officeart/2005/8/layout/process2#2"/>
    <dgm:cxn modelId="{D38E1B28-16D0-4740-B53C-F74D1CDEB068}" type="presOf" srcId="{72403FEE-B10F-4F5D-9E90-F4A7EDE1F770}" destId="{A094DD66-2135-4D42-9050-0885C950CBFC}" srcOrd="0" destOrd="0" presId="urn:microsoft.com/office/officeart/2005/8/layout/process2#2"/>
    <dgm:cxn modelId="{830FC273-6DA2-47D9-A8C8-4D9D9568A401}" type="presOf" srcId="{6710238D-B372-46E0-8D46-DF60F76B1930}" destId="{82A99233-B609-41B0-A59B-F77C57F20369}" srcOrd="1" destOrd="0" presId="urn:microsoft.com/office/officeart/2005/8/layout/process2#2"/>
    <dgm:cxn modelId="{D5AA3D12-B6C1-45F7-8054-B1995B9527E5}" srcId="{096092E9-C265-4256-9951-54A21CE46E20}" destId="{DE2BF6C1-1F7D-44D2-A908-40E448F18D6A}" srcOrd="2" destOrd="0" parTransId="{E0E486C9-893E-480E-AAE5-9CE232419C32}" sibTransId="{401C5E28-C5E1-4100-913C-A758DDE3AD5B}"/>
    <dgm:cxn modelId="{84F78848-FCD6-485C-86C8-5B4D2D7835E9}" type="presOf" srcId="{F2270A89-CAA9-4154-AEC4-F9FFD7D91A5C}" destId="{903C71FF-7F30-49C5-9C0F-6757B051D277}" srcOrd="0" destOrd="0" presId="urn:microsoft.com/office/officeart/2005/8/layout/process2#2"/>
    <dgm:cxn modelId="{802E491F-22A1-4EF8-B028-B35419B1B132}" type="presOf" srcId="{A39CB9B9-D42A-42D2-9848-9C059D1F25BB}" destId="{8B317D28-055E-4E86-8C42-2AF8D43A07BA}" srcOrd="0" destOrd="0" presId="urn:microsoft.com/office/officeart/2005/8/layout/process2#2"/>
    <dgm:cxn modelId="{880D9627-6766-4820-B8F4-12AF0A4D3E9B}" type="presOf" srcId="{878C9CF5-C375-4A8B-8384-368AE2E629E4}" destId="{84231D96-2B5F-4D5E-A536-AA814F365BDE}" srcOrd="0" destOrd="0" presId="urn:microsoft.com/office/officeart/2005/8/layout/process2#2"/>
    <dgm:cxn modelId="{4D6522BC-7482-4BE6-99E2-F61D54694607}" srcId="{096092E9-C265-4256-9951-54A21CE46E20}" destId="{72403FEE-B10F-4F5D-9E90-F4A7EDE1F770}" srcOrd="1" destOrd="0" parTransId="{7B279BB5-561D-4CE2-AD0B-669A3872D29E}" sibTransId="{6710238D-B372-46E0-8D46-DF60F76B1930}"/>
    <dgm:cxn modelId="{6C1FDEBD-495D-4DC4-AC23-CB252AD37151}" type="presOf" srcId="{DE2BF6C1-1F7D-44D2-A908-40E448F18D6A}" destId="{837ED171-4F41-403C-8229-97DAD17DB169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E18BBA75-4DF3-4C7C-B24D-5F7A2106FF44}" type="presParOf" srcId="{AC6E00E7-14D4-472D-A4CD-A7A2A9972696}" destId="{903C71FF-7F30-49C5-9C0F-6757B051D277}" srcOrd="0" destOrd="0" presId="urn:microsoft.com/office/officeart/2005/8/layout/process2#2"/>
    <dgm:cxn modelId="{0E381A63-F947-4829-AFC2-AC7DDEE558CA}" type="presParOf" srcId="{AC6E00E7-14D4-472D-A4CD-A7A2A9972696}" destId="{8B317D28-055E-4E86-8C42-2AF8D43A07BA}" srcOrd="1" destOrd="0" presId="urn:microsoft.com/office/officeart/2005/8/layout/process2#2"/>
    <dgm:cxn modelId="{DD9D7EEE-1FEC-40CE-BA14-F16F4A5D4CD3}" type="presParOf" srcId="{8B317D28-055E-4E86-8C42-2AF8D43A07BA}" destId="{D9B573A5-2D13-4A26-8E79-F1D7DE9E9C80}" srcOrd="0" destOrd="0" presId="urn:microsoft.com/office/officeart/2005/8/layout/process2#2"/>
    <dgm:cxn modelId="{83C9F9C2-5AF2-4AEE-9856-8226E0FC4954}" type="presParOf" srcId="{AC6E00E7-14D4-472D-A4CD-A7A2A9972696}" destId="{A094DD66-2135-4D42-9050-0885C950CBFC}" srcOrd="2" destOrd="0" presId="urn:microsoft.com/office/officeart/2005/8/layout/process2#2"/>
    <dgm:cxn modelId="{5D0A8D25-D7A6-4D6A-9521-6FEB02B88034}" type="presParOf" srcId="{AC6E00E7-14D4-472D-A4CD-A7A2A9972696}" destId="{23DCE595-D00E-47C9-B4EB-56C6C843C349}" srcOrd="3" destOrd="0" presId="urn:microsoft.com/office/officeart/2005/8/layout/process2#2"/>
    <dgm:cxn modelId="{FB4E6AA9-C65B-4FAF-A549-96F6B2F8A643}" type="presParOf" srcId="{23DCE595-D00E-47C9-B4EB-56C6C843C349}" destId="{82A99233-B609-41B0-A59B-F77C57F20369}" srcOrd="0" destOrd="0" presId="urn:microsoft.com/office/officeart/2005/8/layout/process2#2"/>
    <dgm:cxn modelId="{CF16B68C-000E-47CD-A734-912086CC650C}" type="presParOf" srcId="{AC6E00E7-14D4-472D-A4CD-A7A2A9972696}" destId="{837ED171-4F41-403C-8229-97DAD17DB169}" srcOrd="4" destOrd="0" presId="urn:microsoft.com/office/officeart/2005/8/layout/process2#2"/>
    <dgm:cxn modelId="{0CC3C87E-4448-43EF-885D-6ABC3E2DF263}" type="presParOf" srcId="{AC6E00E7-14D4-472D-A4CD-A7A2A9972696}" destId="{41DEC887-BCA5-4123-83F3-5D7F2BDD78EC}" srcOrd="5" destOrd="0" presId="urn:microsoft.com/office/officeart/2005/8/layout/process2#2"/>
    <dgm:cxn modelId="{0A913535-B348-4E33-B929-983E30F1E188}" type="presParOf" srcId="{41DEC887-BCA5-4123-83F3-5D7F2BDD78EC}" destId="{082F6722-C0E4-416A-B5F9-42210FF4EAFD}" srcOrd="0" destOrd="0" presId="urn:microsoft.com/office/officeart/2005/8/layout/process2#2"/>
    <dgm:cxn modelId="{F91434B7-8047-4007-9528-BB29CB53570D}" type="presParOf" srcId="{AC6E00E7-14D4-472D-A4CD-A7A2A9972696}" destId="{84231D96-2B5F-4D5E-A536-AA814F365BDE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41F250BC-8780-4543-82D4-F2A61253CB52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購物車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5F4176A-1D8F-4D2E-972E-FFD675C962B5}" type="parTrans" cxnId="{8E84F481-27DD-4845-B60F-B6130AA0876F}">
      <dgm:prSet/>
      <dgm:spPr/>
      <dgm:t>
        <a:bodyPr/>
        <a:lstStyle/>
        <a:p>
          <a:endParaRPr lang="zh-TW" altLang="en-US"/>
        </a:p>
      </dgm:t>
    </dgm:pt>
    <dgm:pt modelId="{92552B52-A363-4B56-8CBD-7FACCF3B4862}" type="sibTrans" cxnId="{8E84F481-27DD-4845-B60F-B6130AA0876F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7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2F0DD2E7-7D92-4B90-844C-1D7A8596F0A1}" type="pres">
      <dgm:prSet presAssocID="{41F250BC-8780-4543-82D4-F2A61253CB52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714E89-0267-4067-BAB9-068B4732ACC9}" type="pres">
      <dgm:prSet presAssocID="{92552B52-A363-4B56-8CBD-7FACCF3B4862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FCCE8A4-749D-4B3F-9A7A-98D728BC1129}" type="presOf" srcId="{39A78CE5-7BFB-4F53-AAE1-AD9982FDE469}" destId="{9F661433-399B-400A-AFAA-82469EFA1617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C4F13F4B-4184-48E6-97DA-38F4C4463466}" type="presOf" srcId="{CF456752-F917-4195-AF4C-84359BCCE761}" destId="{BF3C33A5-5263-4695-BAA2-BA9D094C5027}" srcOrd="0" destOrd="0" presId="urn:microsoft.com/office/officeart/2005/8/layout/chevron1#11"/>
    <dgm:cxn modelId="{091203DC-28CA-475D-9F9F-73AB54CA31AC}" type="presOf" srcId="{D4870C23-9DD4-459C-B26F-BDBFD9BE20E1}" destId="{B60B7AE0-D029-4FA2-91E6-AF2BE785882A}" srcOrd="0" destOrd="0" presId="urn:microsoft.com/office/officeart/2005/8/layout/chevron1#11"/>
    <dgm:cxn modelId="{55D93CA5-057F-46A0-88F1-BCE082470F5D}" type="presOf" srcId="{41CD6447-214F-46B4-B951-1416B310DFE5}" destId="{61854C98-A782-48DF-BE54-6ACA2EBD08D4}" srcOrd="0" destOrd="0" presId="urn:microsoft.com/office/officeart/2005/8/layout/chevron1#11"/>
    <dgm:cxn modelId="{A20BCD8E-55ED-4667-9F74-9CE1FDD57F1B}" type="presOf" srcId="{5EF14767-3E70-4581-89C0-84E6687CA80A}" destId="{E266906B-8A44-4085-9158-8D1E3A9AC9B2}" srcOrd="0" destOrd="0" presId="urn:microsoft.com/office/officeart/2005/8/layout/chevron1#11"/>
    <dgm:cxn modelId="{34BD3A24-3978-4F79-814A-75C55129BB53}" srcId="{39A78CE5-7BFB-4F53-AAE1-AD9982FDE469}" destId="{F512BC50-2F76-46C2-AF23-FAF115001E36}" srcOrd="6" destOrd="0" parTransId="{CE34C426-0EA3-43C1-B9DD-F27D7934BE43}" sibTransId="{BA17ADCB-9F70-44C7-A62A-2D241D269E4B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9C2DD199-D0D3-4E45-BB97-6683853F4D56}" type="presOf" srcId="{39145FF1-8507-483E-AD43-32772F54113C}" destId="{29D01546-521A-4FB2-A379-5AEC76AFD90A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AEA40431-ADEC-4F28-9792-ABAA22A2180F}" type="presOf" srcId="{F512BC50-2F76-46C2-AF23-FAF115001E36}" destId="{3140F305-7E19-41C1-AC90-1A85F9CFC6F7}" srcOrd="0" destOrd="0" presId="urn:microsoft.com/office/officeart/2005/8/layout/chevron1#11"/>
    <dgm:cxn modelId="{118EF071-CFAC-4797-A067-1D777340E0A9}" type="presOf" srcId="{41F250BC-8780-4543-82D4-F2A61253CB52}" destId="{2F0DD2E7-7D92-4B90-844C-1D7A8596F0A1}" srcOrd="0" destOrd="0" presId="urn:microsoft.com/office/officeart/2005/8/layout/chevron1#11"/>
    <dgm:cxn modelId="{8E84F481-27DD-4845-B60F-B6130AA0876F}" srcId="{39A78CE5-7BFB-4F53-AAE1-AD9982FDE469}" destId="{41F250BC-8780-4543-82D4-F2A61253CB52}" srcOrd="5" destOrd="0" parTransId="{05F4176A-1D8F-4D2E-972E-FFD675C962B5}" sibTransId="{92552B52-A363-4B56-8CBD-7FACCF3B4862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FB6728C1-58D6-4EBC-96DE-8ADFBD59AE29}" type="presParOf" srcId="{9F661433-399B-400A-AFAA-82469EFA1617}" destId="{E266906B-8A44-4085-9158-8D1E3A9AC9B2}" srcOrd="0" destOrd="0" presId="urn:microsoft.com/office/officeart/2005/8/layout/chevron1#11"/>
    <dgm:cxn modelId="{E2D1F58F-4F64-4EF2-8167-34DE3B55567A}" type="presParOf" srcId="{9F661433-399B-400A-AFAA-82469EFA1617}" destId="{5B86F228-2517-4C7F-9967-FE3E422C3ABF}" srcOrd="1" destOrd="0" presId="urn:microsoft.com/office/officeart/2005/8/layout/chevron1#11"/>
    <dgm:cxn modelId="{CC539816-4598-467B-8FC1-B8FAA4D56956}" type="presParOf" srcId="{9F661433-399B-400A-AFAA-82469EFA1617}" destId="{29D01546-521A-4FB2-A379-5AEC76AFD90A}" srcOrd="2" destOrd="0" presId="urn:microsoft.com/office/officeart/2005/8/layout/chevron1#11"/>
    <dgm:cxn modelId="{91F5E5A4-0168-41F3-BE64-5D5C722510C5}" type="presParOf" srcId="{9F661433-399B-400A-AFAA-82469EFA1617}" destId="{0B1D7A7A-BED2-4282-A810-ADF4240046C9}" srcOrd="3" destOrd="0" presId="urn:microsoft.com/office/officeart/2005/8/layout/chevron1#11"/>
    <dgm:cxn modelId="{E9224E2F-D416-4EA6-8BE2-047D3752D43F}" type="presParOf" srcId="{9F661433-399B-400A-AFAA-82469EFA1617}" destId="{61854C98-A782-48DF-BE54-6ACA2EBD08D4}" srcOrd="4" destOrd="0" presId="urn:microsoft.com/office/officeart/2005/8/layout/chevron1#11"/>
    <dgm:cxn modelId="{0E277DCE-0BA9-4B13-A588-5B4A3584F62D}" type="presParOf" srcId="{9F661433-399B-400A-AFAA-82469EFA1617}" destId="{4524DC92-81A1-47AA-AC5C-31585A5430FC}" srcOrd="5" destOrd="0" presId="urn:microsoft.com/office/officeart/2005/8/layout/chevron1#11"/>
    <dgm:cxn modelId="{C3CCA677-3BFD-4715-A815-FC794763197D}" type="presParOf" srcId="{9F661433-399B-400A-AFAA-82469EFA1617}" destId="{B60B7AE0-D029-4FA2-91E6-AF2BE785882A}" srcOrd="6" destOrd="0" presId="urn:microsoft.com/office/officeart/2005/8/layout/chevron1#11"/>
    <dgm:cxn modelId="{91EE2452-D2E3-465E-B168-44D951EA6A0C}" type="presParOf" srcId="{9F661433-399B-400A-AFAA-82469EFA1617}" destId="{E1A40D17-0CEA-4FCB-8A4B-CD9903B53BBD}" srcOrd="7" destOrd="0" presId="urn:microsoft.com/office/officeart/2005/8/layout/chevron1#11"/>
    <dgm:cxn modelId="{5BB93985-5CEF-4B02-A20A-84374C8939F1}" type="presParOf" srcId="{9F661433-399B-400A-AFAA-82469EFA1617}" destId="{BF3C33A5-5263-4695-BAA2-BA9D094C5027}" srcOrd="8" destOrd="0" presId="urn:microsoft.com/office/officeart/2005/8/layout/chevron1#11"/>
    <dgm:cxn modelId="{E6ADA056-56A6-4642-ACD8-D30A06182541}" type="presParOf" srcId="{9F661433-399B-400A-AFAA-82469EFA1617}" destId="{F2BF41B8-8F0F-4B98-987A-4CB5EC911CD3}" srcOrd="9" destOrd="0" presId="urn:microsoft.com/office/officeart/2005/8/layout/chevron1#11"/>
    <dgm:cxn modelId="{7D30A3C6-6ED3-45F8-92FE-E46FAB391C4B}" type="presParOf" srcId="{9F661433-399B-400A-AFAA-82469EFA1617}" destId="{2F0DD2E7-7D92-4B90-844C-1D7A8596F0A1}" srcOrd="10" destOrd="0" presId="urn:microsoft.com/office/officeart/2005/8/layout/chevron1#11"/>
    <dgm:cxn modelId="{928027ED-B160-4F11-AC34-051DE0D1FB9F}" type="presParOf" srcId="{9F661433-399B-400A-AFAA-82469EFA1617}" destId="{28714E89-0267-4067-BAB9-068B4732ACC9}" srcOrd="11" destOrd="0" presId="urn:microsoft.com/office/officeart/2005/8/layout/chevron1#11"/>
    <dgm:cxn modelId="{22C4BD6F-B70E-420E-B7B0-8A00C3C58F15}" type="presParOf" srcId="{9F661433-399B-400A-AFAA-82469EFA1617}" destId="{3140F305-7E19-41C1-AC90-1A85F9CFC6F7}" srcOrd="12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0D6C4D39-8658-4DC4-93F7-FA658C3A5A2E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儲值點數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7ECCC8A-B514-4A84-A13B-5F3AC4B9DB9F}" type="parTrans" cxnId="{435FE8B0-49A9-4E9B-A627-A5BAE1DE1AAD}">
      <dgm:prSet/>
      <dgm:spPr/>
      <dgm:t>
        <a:bodyPr/>
        <a:lstStyle/>
        <a:p>
          <a:endParaRPr lang="zh-TW" altLang="en-US"/>
        </a:p>
      </dgm:t>
    </dgm:pt>
    <dgm:pt modelId="{4E05E3DD-2244-4C79-A9EC-06703A552E31}" type="sibTrans" cxnId="{435FE8B0-49A9-4E9B-A627-A5BAE1DE1AAD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E4A9D2A1-833E-47DD-8134-CADE8DD1A45C}" type="pres">
      <dgm:prSet presAssocID="{0D6C4D39-8658-4DC4-93F7-FA658C3A5A2E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9185564-5635-40F8-8BEB-82ACB9B7F5DC}" type="pres">
      <dgm:prSet presAssocID="{4E05E3DD-2244-4C79-A9EC-06703A552E3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2" presStyleCnt="7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3" presStyleCnt="7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6" presStyleCnt="7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14B4A6C-EFBC-4B7C-9A52-8FACCA10D499}" type="presOf" srcId="{41CD6447-214F-46B4-B951-1416B310DFE5}" destId="{61854C98-A782-48DF-BE54-6ACA2EBD08D4}" srcOrd="0" destOrd="0" presId="urn:microsoft.com/office/officeart/2005/8/layout/chevron1#12"/>
    <dgm:cxn modelId="{B5625BFF-1B97-489B-AB6C-F7DF0FE2548E}" type="presOf" srcId="{CF456752-F917-4195-AF4C-84359BCCE761}" destId="{BF3C33A5-5263-4695-BAA2-BA9D094C5027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9BD9924B-D3A5-4FBE-B261-0D24CDD9BE7B}" type="presOf" srcId="{39A78CE5-7BFB-4F53-AAE1-AD9982FDE469}" destId="{9F661433-399B-400A-AFAA-82469EFA1617}" srcOrd="0" destOrd="0" presId="urn:microsoft.com/office/officeart/2005/8/layout/chevron1#12"/>
    <dgm:cxn modelId="{B7327F9C-CB5C-4F1E-AAD9-E8E8C9877373}" srcId="{39A78CE5-7BFB-4F53-AAE1-AD9982FDE469}" destId="{D4870C23-9DD4-459C-B26F-BDBFD9BE20E1}" srcOrd="4" destOrd="0" parTransId="{3FA9BEFD-11F0-4916-B629-EA07DB5D29CF}" sibTransId="{02B174D9-4498-423B-9FB9-955576D4EC2A}"/>
    <dgm:cxn modelId="{3A05363B-FE46-41D6-B880-201DDE11D95E}" srcId="{39A78CE5-7BFB-4F53-AAE1-AD9982FDE469}" destId="{41CD6447-214F-46B4-B951-1416B310DFE5}" srcOrd="3" destOrd="0" parTransId="{E3108AA5-8628-4431-A4FB-26A82A5DD2A2}" sibTransId="{F53555A5-D408-4C59-A0C8-3BEAD2BB845A}"/>
    <dgm:cxn modelId="{18B13025-F04F-4034-8F77-8862BFB8B9E3}" type="presOf" srcId="{D4870C23-9DD4-459C-B26F-BDBFD9BE20E1}" destId="{B60B7AE0-D029-4FA2-91E6-AF2BE785882A}" srcOrd="0" destOrd="0" presId="urn:microsoft.com/office/officeart/2005/8/layout/chevron1#12"/>
    <dgm:cxn modelId="{435FE8B0-49A9-4E9B-A627-A5BAE1DE1AAD}" srcId="{39A78CE5-7BFB-4F53-AAE1-AD9982FDE469}" destId="{0D6C4D39-8658-4DC4-93F7-FA658C3A5A2E}" srcOrd="1" destOrd="0" parTransId="{67ECCC8A-B514-4A84-A13B-5F3AC4B9DB9F}" sibTransId="{4E05E3DD-2244-4C79-A9EC-06703A552E31}"/>
    <dgm:cxn modelId="{54140879-3662-44CF-86EE-A8DBFDA5B9F9}" srcId="{39A78CE5-7BFB-4F53-AAE1-AD9982FDE469}" destId="{39145FF1-8507-483E-AD43-32772F54113C}" srcOrd="2" destOrd="0" parTransId="{45831063-F0DA-470E-A0FE-DE474DCE66C2}" sibTransId="{473471E1-14D4-412A-A435-DDEC4E8CD7FE}"/>
    <dgm:cxn modelId="{A32E2C7A-E3DF-4DAC-B11D-44038AD5700D}" type="presOf" srcId="{212CF139-67EE-4AD5-B035-503DC5E8D0C2}" destId="{4F581926-C408-4AA0-A9B6-6B44BE6FD453}" srcOrd="0" destOrd="0" presId="urn:microsoft.com/office/officeart/2005/8/layout/chevron1#12"/>
    <dgm:cxn modelId="{E0D58C07-B33B-40B8-AE52-0D708E0EAFF4}" type="presOf" srcId="{39145FF1-8507-483E-AD43-32772F54113C}" destId="{29D01546-521A-4FB2-A379-5AEC76AFD90A}" srcOrd="0" destOrd="0" presId="urn:microsoft.com/office/officeart/2005/8/layout/chevron1#12"/>
    <dgm:cxn modelId="{D43001D0-EC1E-4A0E-A24D-41908A07C538}" srcId="{39A78CE5-7BFB-4F53-AAE1-AD9982FDE469}" destId="{212CF139-67EE-4AD5-B035-503DC5E8D0C2}" srcOrd="6" destOrd="0" parTransId="{0C006277-DD4A-4142-826D-02F31786967F}" sibTransId="{AEECB230-743E-4242-8BF8-122D21B085C6}"/>
    <dgm:cxn modelId="{7AD3F58F-8D03-4A1D-B907-AB9F75BBD124}" type="presOf" srcId="{0D6C4D39-8658-4DC4-93F7-FA658C3A5A2E}" destId="{E4A9D2A1-833E-47DD-8134-CADE8DD1A45C}" srcOrd="0" destOrd="0" presId="urn:microsoft.com/office/officeart/2005/8/layout/chevron1#12"/>
    <dgm:cxn modelId="{2B3A2F48-0C95-41A1-86A1-95AA7AECE21B}" srcId="{39A78CE5-7BFB-4F53-AAE1-AD9982FDE469}" destId="{CF456752-F917-4195-AF4C-84359BCCE761}" srcOrd="5" destOrd="0" parTransId="{B0DC5F8F-EF4D-42B6-96FE-D49B1B265AB1}" sibTransId="{FE8581F2-76DF-4918-A840-AFDBB548A00A}"/>
    <dgm:cxn modelId="{79E800FD-0EEB-4229-9A05-BD57D062E2CD}" type="presOf" srcId="{5EF14767-3E70-4581-89C0-84E6687CA80A}" destId="{E266906B-8A44-4085-9158-8D1E3A9AC9B2}" srcOrd="0" destOrd="0" presId="urn:microsoft.com/office/officeart/2005/8/layout/chevron1#12"/>
    <dgm:cxn modelId="{BC75FE9C-9A6B-4AAE-A86C-EDFECB26C279}" type="presParOf" srcId="{9F661433-399B-400A-AFAA-82469EFA1617}" destId="{E266906B-8A44-4085-9158-8D1E3A9AC9B2}" srcOrd="0" destOrd="0" presId="urn:microsoft.com/office/officeart/2005/8/layout/chevron1#12"/>
    <dgm:cxn modelId="{DB0B30A3-D293-40B3-B0D4-929054C937F6}" type="presParOf" srcId="{9F661433-399B-400A-AFAA-82469EFA1617}" destId="{5B86F228-2517-4C7F-9967-FE3E422C3ABF}" srcOrd="1" destOrd="0" presId="urn:microsoft.com/office/officeart/2005/8/layout/chevron1#12"/>
    <dgm:cxn modelId="{A7FAC5C9-FCA4-41C3-A034-47EDBC77D808}" type="presParOf" srcId="{9F661433-399B-400A-AFAA-82469EFA1617}" destId="{E4A9D2A1-833E-47DD-8134-CADE8DD1A45C}" srcOrd="2" destOrd="0" presId="urn:microsoft.com/office/officeart/2005/8/layout/chevron1#12"/>
    <dgm:cxn modelId="{2BFEFE2D-F82A-4CAA-82B2-399133137513}" type="presParOf" srcId="{9F661433-399B-400A-AFAA-82469EFA1617}" destId="{99185564-5635-40F8-8BEB-82ACB9B7F5DC}" srcOrd="3" destOrd="0" presId="urn:microsoft.com/office/officeart/2005/8/layout/chevron1#12"/>
    <dgm:cxn modelId="{540BCEC4-6325-44D0-9900-643F5279141C}" type="presParOf" srcId="{9F661433-399B-400A-AFAA-82469EFA1617}" destId="{29D01546-521A-4FB2-A379-5AEC76AFD90A}" srcOrd="4" destOrd="0" presId="urn:microsoft.com/office/officeart/2005/8/layout/chevron1#12"/>
    <dgm:cxn modelId="{DFDFA377-6214-4D2E-8835-73F78EF62D76}" type="presParOf" srcId="{9F661433-399B-400A-AFAA-82469EFA1617}" destId="{0B1D7A7A-BED2-4282-A810-ADF4240046C9}" srcOrd="5" destOrd="0" presId="urn:microsoft.com/office/officeart/2005/8/layout/chevron1#12"/>
    <dgm:cxn modelId="{E63C0C70-200B-46F5-85F3-1DF0FBE41F90}" type="presParOf" srcId="{9F661433-399B-400A-AFAA-82469EFA1617}" destId="{61854C98-A782-48DF-BE54-6ACA2EBD08D4}" srcOrd="6" destOrd="0" presId="urn:microsoft.com/office/officeart/2005/8/layout/chevron1#12"/>
    <dgm:cxn modelId="{455D14FA-B4A9-4FC5-97AE-7A9EB1571760}" type="presParOf" srcId="{9F661433-399B-400A-AFAA-82469EFA1617}" destId="{4524DC92-81A1-47AA-AC5C-31585A5430FC}" srcOrd="7" destOrd="0" presId="urn:microsoft.com/office/officeart/2005/8/layout/chevron1#12"/>
    <dgm:cxn modelId="{766E0052-F40D-442C-B0C0-09698FAFA5BC}" type="presParOf" srcId="{9F661433-399B-400A-AFAA-82469EFA1617}" destId="{B60B7AE0-D029-4FA2-91E6-AF2BE785882A}" srcOrd="8" destOrd="0" presId="urn:microsoft.com/office/officeart/2005/8/layout/chevron1#12"/>
    <dgm:cxn modelId="{6637CDEB-7F8F-4029-86AD-14AD290B3490}" type="presParOf" srcId="{9F661433-399B-400A-AFAA-82469EFA1617}" destId="{E1A40D17-0CEA-4FCB-8A4B-CD9903B53BBD}" srcOrd="9" destOrd="0" presId="urn:microsoft.com/office/officeart/2005/8/layout/chevron1#12"/>
    <dgm:cxn modelId="{7ED10C53-2B9F-40EA-B539-4C65B0893959}" type="presParOf" srcId="{9F661433-399B-400A-AFAA-82469EFA1617}" destId="{BF3C33A5-5263-4695-BAA2-BA9D094C5027}" srcOrd="10" destOrd="0" presId="urn:microsoft.com/office/officeart/2005/8/layout/chevron1#12"/>
    <dgm:cxn modelId="{6951A75C-4BAE-45B0-8062-169FD5BFB26F}" type="presParOf" srcId="{9F661433-399B-400A-AFAA-82469EFA1617}" destId="{49325202-BA88-48D2-A2A3-1F93B22DAB85}" srcOrd="11" destOrd="0" presId="urn:microsoft.com/office/officeart/2005/8/layout/chevron1#12"/>
    <dgm:cxn modelId="{4E3F60B0-FD54-4BBF-82C6-01D7AB3D41A1}" type="presParOf" srcId="{9F661433-399B-400A-AFAA-82469EFA1617}" destId="{4F581926-C408-4AA0-A9B6-6B44BE6FD453}" srcOrd="12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查看自訂餐點明細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1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餐點分享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瀏覽單一頁面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放入購物車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E2E0CCA-0EF0-4AFC-80AB-39D3D5E44AA8}" type="presOf" srcId="{A1805EF4-A07E-4451-BDCD-20BEC1BBC793}" destId="{B3083E54-4C08-495D-BB2D-71F65F8B5C8F}" srcOrd="0" destOrd="0" presId="urn:microsoft.com/office/officeart/2005/8/layout/process2#1"/>
    <dgm:cxn modelId="{EBE0488E-5593-4597-9291-779952AA2829}" type="presOf" srcId="{A39CB9B9-D42A-42D2-9848-9C059D1F25BB}" destId="{8B317D28-055E-4E86-8C42-2AF8D43A07BA}" srcOrd="0" destOrd="0" presId="urn:microsoft.com/office/officeart/2005/8/layout/process2#1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7F1AE809-D1DB-462E-A263-5F0BCE4D51FD}" type="presOf" srcId="{160A4DD7-AAAF-47E1-A00A-82EB685BBCF8}" destId="{732BCC66-0785-456B-A412-A6756377A0A5}" srcOrd="0" destOrd="0" presId="urn:microsoft.com/office/officeart/2005/8/layout/process2#1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3DD59098-B264-4407-90FA-165C13FA9110}" type="presOf" srcId="{A39CB9B9-D42A-42D2-9848-9C059D1F25BB}" destId="{D9B573A5-2D13-4A26-8E79-F1D7DE9E9C80}" srcOrd="1" destOrd="0" presId="urn:microsoft.com/office/officeart/2005/8/layout/process2#1"/>
    <dgm:cxn modelId="{216D2DBD-7551-49DD-9217-EFDA5EC5ADB6}" type="presOf" srcId="{096092E9-C265-4256-9951-54A21CE46E20}" destId="{AC6E00E7-14D4-472D-A4CD-A7A2A9972696}" srcOrd="0" destOrd="0" presId="urn:microsoft.com/office/officeart/2005/8/layout/process2#1"/>
    <dgm:cxn modelId="{98C15E06-4A29-473E-90A4-2C159CF088D7}" type="presOf" srcId="{CA5E1522-788C-43FA-9560-8BC5C2596BFC}" destId="{30FAC7A7-5575-49D8-B4C5-2930424A4B54}" srcOrd="1" destOrd="0" presId="urn:microsoft.com/office/officeart/2005/8/layout/process2#1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A09DEBF2-4700-464A-98A2-9CB2FB4A4DBD}" type="presOf" srcId="{CDB0B6FB-2E82-4D96-B406-313D967FBF25}" destId="{3C841C24-61C1-4FE9-B484-3C130DFD9A1E}" srcOrd="1" destOrd="0" presId="urn:microsoft.com/office/officeart/2005/8/layout/process2#1"/>
    <dgm:cxn modelId="{59BAA81F-7FEE-4C6D-A9A7-AA9592E3E766}" type="presOf" srcId="{F2270A89-CAA9-4154-AEC4-F9FFD7D91A5C}" destId="{903C71FF-7F30-49C5-9C0F-6757B051D277}" srcOrd="0" destOrd="0" presId="urn:microsoft.com/office/officeart/2005/8/layout/process2#1"/>
    <dgm:cxn modelId="{10649EA6-BA07-4391-89B1-AB93129E020A}" type="presOf" srcId="{CDB0B6FB-2E82-4D96-B406-313D967FBF25}" destId="{0662DEEC-3D5F-4F90-94B5-D03FEDE2EE75}" srcOrd="0" destOrd="0" presId="urn:microsoft.com/office/officeart/2005/8/layout/process2#1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164D511C-6EEF-40F2-91D3-0CB700DAAFC1}" type="presOf" srcId="{23B61EFD-7B8A-4A2F-A9EB-1A9E0C9F4EFC}" destId="{D65AC0CC-6934-42AE-BE7B-09296D709F4D}" srcOrd="0" destOrd="0" presId="urn:microsoft.com/office/officeart/2005/8/layout/process2#1"/>
    <dgm:cxn modelId="{69412DC4-E881-408A-A9F4-E82DD40AFBDC}" type="presOf" srcId="{CA5E1522-788C-43FA-9560-8BC5C2596BFC}" destId="{91BACE2F-BABE-411C-B1EF-1C3EBB0158D1}" srcOrd="0" destOrd="0" presId="urn:microsoft.com/office/officeart/2005/8/layout/process2#1"/>
    <dgm:cxn modelId="{A54FAFDF-10D9-4571-95A7-A88BE5508E0E}" type="presParOf" srcId="{AC6E00E7-14D4-472D-A4CD-A7A2A9972696}" destId="{903C71FF-7F30-49C5-9C0F-6757B051D277}" srcOrd="0" destOrd="0" presId="urn:microsoft.com/office/officeart/2005/8/layout/process2#1"/>
    <dgm:cxn modelId="{0409291E-09D9-4B81-B585-9291FB704FDF}" type="presParOf" srcId="{AC6E00E7-14D4-472D-A4CD-A7A2A9972696}" destId="{8B317D28-055E-4E86-8C42-2AF8D43A07BA}" srcOrd="1" destOrd="0" presId="urn:microsoft.com/office/officeart/2005/8/layout/process2#1"/>
    <dgm:cxn modelId="{160560CA-0F24-4079-9539-72E9850C4860}" type="presParOf" srcId="{8B317D28-055E-4E86-8C42-2AF8D43A07BA}" destId="{D9B573A5-2D13-4A26-8E79-F1D7DE9E9C80}" srcOrd="0" destOrd="0" presId="urn:microsoft.com/office/officeart/2005/8/layout/process2#1"/>
    <dgm:cxn modelId="{BA62A3B4-D97F-4A44-9F60-13B0A73E1E7E}" type="presParOf" srcId="{AC6E00E7-14D4-472D-A4CD-A7A2A9972696}" destId="{D65AC0CC-6934-42AE-BE7B-09296D709F4D}" srcOrd="2" destOrd="0" presId="urn:microsoft.com/office/officeart/2005/8/layout/process2#1"/>
    <dgm:cxn modelId="{EEE1334B-8A8D-42BE-8170-183F7A3FE7D6}" type="presParOf" srcId="{AC6E00E7-14D4-472D-A4CD-A7A2A9972696}" destId="{0662DEEC-3D5F-4F90-94B5-D03FEDE2EE75}" srcOrd="3" destOrd="0" presId="urn:microsoft.com/office/officeart/2005/8/layout/process2#1"/>
    <dgm:cxn modelId="{346380E6-2520-4A4A-AA56-EAE7F88AD3B3}" type="presParOf" srcId="{0662DEEC-3D5F-4F90-94B5-D03FEDE2EE75}" destId="{3C841C24-61C1-4FE9-B484-3C130DFD9A1E}" srcOrd="0" destOrd="0" presId="urn:microsoft.com/office/officeart/2005/8/layout/process2#1"/>
    <dgm:cxn modelId="{C5D141B9-4A24-4B45-88AE-7672BC41E60B}" type="presParOf" srcId="{AC6E00E7-14D4-472D-A4CD-A7A2A9972696}" destId="{B3083E54-4C08-495D-BB2D-71F65F8B5C8F}" srcOrd="4" destOrd="0" presId="urn:microsoft.com/office/officeart/2005/8/layout/process2#1"/>
    <dgm:cxn modelId="{27FDFC61-EDCF-4968-8F87-3CBB6B1D5E42}" type="presParOf" srcId="{AC6E00E7-14D4-472D-A4CD-A7A2A9972696}" destId="{91BACE2F-BABE-411C-B1EF-1C3EBB0158D1}" srcOrd="5" destOrd="0" presId="urn:microsoft.com/office/officeart/2005/8/layout/process2#1"/>
    <dgm:cxn modelId="{DFDF3A6D-22B5-4B96-AD94-2DB93F2F4146}" type="presParOf" srcId="{91BACE2F-BABE-411C-B1EF-1C3EBB0158D1}" destId="{30FAC7A7-5575-49D8-B4C5-2930424A4B54}" srcOrd="0" destOrd="0" presId="urn:microsoft.com/office/officeart/2005/8/layout/process2#1"/>
    <dgm:cxn modelId="{5C057841-AB8A-41F6-B689-3365FB5E2C53}" type="presParOf" srcId="{AC6E00E7-14D4-472D-A4CD-A7A2A9972696}" destId="{732BCC66-0785-456B-A412-A6756377A0A5}" srcOrd="6" destOrd="0" presId="urn:microsoft.com/office/officeart/2005/8/layout/process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上、下架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-7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派送員登入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選擇派送單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搜尋路線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>
              <a:latin typeface="Microsoft YaHei" panose="020B0503020204020204" pitchFamily="34" charset="-122"/>
              <a:ea typeface="Microsoft YaHei" panose="020B0503020204020204" pitchFamily="34" charset="-122"/>
            </a:rPr>
            <a:t>顯示導航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B2BBD9E-C33C-4518-B413-961227228F7C}" type="presOf" srcId="{A1805EF4-A07E-4451-BDCD-20BEC1BBC793}" destId="{B3083E54-4C08-495D-BB2D-71F65F8B5C8F}" srcOrd="0" destOrd="0" presId="urn:microsoft.com/office/officeart/2005/8/layout/process2#2"/>
    <dgm:cxn modelId="{6B442FFC-2038-455C-8B0D-E3BF7DA4937D}" type="presOf" srcId="{A39CB9B9-D42A-42D2-9848-9C059D1F25BB}" destId="{D9B573A5-2D13-4A26-8E79-F1D7DE9E9C80}" srcOrd="1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552656C2-6A30-46BF-9196-A9CD3A8B417A}" type="presOf" srcId="{F2270A89-CAA9-4154-AEC4-F9FFD7D91A5C}" destId="{903C71FF-7F30-49C5-9C0F-6757B051D277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B5647E6-AC22-48B1-9614-A3F02026C504}" type="presOf" srcId="{CDB0B6FB-2E82-4D96-B406-313D967FBF25}" destId="{0662DEEC-3D5F-4F90-94B5-D03FEDE2EE75}" srcOrd="0" destOrd="0" presId="urn:microsoft.com/office/officeart/2005/8/layout/process2#2"/>
    <dgm:cxn modelId="{262C0DA8-8CC9-4732-85D1-A6D8EB983194}" type="presOf" srcId="{160A4DD7-AAAF-47E1-A00A-82EB685BBCF8}" destId="{732BCC66-0785-456B-A412-A6756377A0A5}" srcOrd="0" destOrd="0" presId="urn:microsoft.com/office/officeart/2005/8/layout/process2#2"/>
    <dgm:cxn modelId="{0A19A977-0F2D-4F1C-8AC2-049A92F06636}" type="presOf" srcId="{CDB0B6FB-2E82-4D96-B406-313D967FBF25}" destId="{3C841C24-61C1-4FE9-B484-3C130DFD9A1E}" srcOrd="1" destOrd="0" presId="urn:microsoft.com/office/officeart/2005/8/layout/process2#2"/>
    <dgm:cxn modelId="{743E682F-CE31-4FA4-989E-F06A77915639}" type="presOf" srcId="{CA5E1522-788C-43FA-9560-8BC5C2596BFC}" destId="{30FAC7A7-5575-49D8-B4C5-2930424A4B54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8F66C653-AA04-43B9-A433-266702763660}" type="presOf" srcId="{096092E9-C265-4256-9951-54A21CE46E20}" destId="{AC6E00E7-14D4-472D-A4CD-A7A2A9972696}" srcOrd="0" destOrd="0" presId="urn:microsoft.com/office/officeart/2005/8/layout/process2#2"/>
    <dgm:cxn modelId="{01A812DE-9869-4122-9C33-7C0A53AB15C6}" type="presOf" srcId="{23B61EFD-7B8A-4A2F-A9EB-1A9E0C9F4EFC}" destId="{D65AC0CC-6934-42AE-BE7B-09296D709F4D}" srcOrd="0" destOrd="0" presId="urn:microsoft.com/office/officeart/2005/8/layout/process2#2"/>
    <dgm:cxn modelId="{2B449F24-CBBF-4745-94C8-0FEADC1A885A}" type="presOf" srcId="{CA5E1522-788C-43FA-9560-8BC5C2596BFC}" destId="{91BACE2F-BABE-411C-B1EF-1C3EBB0158D1}" srcOrd="0" destOrd="0" presId="urn:microsoft.com/office/officeart/2005/8/layout/process2#2"/>
    <dgm:cxn modelId="{23360ACC-5F34-4949-8869-20927F3D1B9F}" type="presOf" srcId="{A39CB9B9-D42A-42D2-9848-9C059D1F25BB}" destId="{8B317D28-055E-4E86-8C42-2AF8D43A07BA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B74104CC-A0DA-4CD9-80AD-F75252CC0C4F}" type="presParOf" srcId="{AC6E00E7-14D4-472D-A4CD-A7A2A9972696}" destId="{903C71FF-7F30-49C5-9C0F-6757B051D277}" srcOrd="0" destOrd="0" presId="urn:microsoft.com/office/officeart/2005/8/layout/process2#2"/>
    <dgm:cxn modelId="{98E725AF-546D-4D3E-A218-0662D6867AE3}" type="presParOf" srcId="{AC6E00E7-14D4-472D-A4CD-A7A2A9972696}" destId="{8B317D28-055E-4E86-8C42-2AF8D43A07BA}" srcOrd="1" destOrd="0" presId="urn:microsoft.com/office/officeart/2005/8/layout/process2#2"/>
    <dgm:cxn modelId="{A19CBAFC-0756-4244-8E60-70BF9E51C5BE}" type="presParOf" srcId="{8B317D28-055E-4E86-8C42-2AF8D43A07BA}" destId="{D9B573A5-2D13-4A26-8E79-F1D7DE9E9C80}" srcOrd="0" destOrd="0" presId="urn:microsoft.com/office/officeart/2005/8/layout/process2#2"/>
    <dgm:cxn modelId="{20CCD568-00F4-4FE3-AE37-B459DFFA6062}" type="presParOf" srcId="{AC6E00E7-14D4-472D-A4CD-A7A2A9972696}" destId="{D65AC0CC-6934-42AE-BE7B-09296D709F4D}" srcOrd="2" destOrd="0" presId="urn:microsoft.com/office/officeart/2005/8/layout/process2#2"/>
    <dgm:cxn modelId="{0FD2B1CA-AFDD-4DAF-81C5-1FE75EF90857}" type="presParOf" srcId="{AC6E00E7-14D4-472D-A4CD-A7A2A9972696}" destId="{0662DEEC-3D5F-4F90-94B5-D03FEDE2EE75}" srcOrd="3" destOrd="0" presId="urn:microsoft.com/office/officeart/2005/8/layout/process2#2"/>
    <dgm:cxn modelId="{37B07A18-815D-44CE-B55F-C6137306989C}" type="presParOf" srcId="{0662DEEC-3D5F-4F90-94B5-D03FEDE2EE75}" destId="{3C841C24-61C1-4FE9-B484-3C130DFD9A1E}" srcOrd="0" destOrd="0" presId="urn:microsoft.com/office/officeart/2005/8/layout/process2#2"/>
    <dgm:cxn modelId="{24B96379-15BD-4621-96B0-1251792C4ABC}" type="presParOf" srcId="{AC6E00E7-14D4-472D-A4CD-A7A2A9972696}" destId="{B3083E54-4C08-495D-BB2D-71F65F8B5C8F}" srcOrd="4" destOrd="0" presId="urn:microsoft.com/office/officeart/2005/8/layout/process2#2"/>
    <dgm:cxn modelId="{26BECE07-83DC-43F4-BC58-1A4D800A0177}" type="presParOf" srcId="{AC6E00E7-14D4-472D-A4CD-A7A2A9972696}" destId="{91BACE2F-BABE-411C-B1EF-1C3EBB0158D1}" srcOrd="5" destOrd="0" presId="urn:microsoft.com/office/officeart/2005/8/layout/process2#2"/>
    <dgm:cxn modelId="{E9262C49-6225-4C9A-8EDB-8D16774343B4}" type="presParOf" srcId="{91BACE2F-BABE-411C-B1EF-1C3EBB0158D1}" destId="{30FAC7A7-5575-49D8-B4C5-2930424A4B54}" srcOrd="0" destOrd="0" presId="urn:microsoft.com/office/officeart/2005/8/layout/process2#2"/>
    <dgm:cxn modelId="{733B14C6-B710-4065-AA5D-75F0AF97ED99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會員登入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顯示個人</a:t>
          </a:r>
          <a:r>
            <a:rPr lang="en-US" altLang="zh-TW" sz="18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QRCode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身份確認</a:t>
          </a: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891E5424-F83B-489D-9AA4-EEEB9A72F5AF}" type="presOf" srcId="{160A4DD7-AAAF-47E1-A00A-82EB685BBCF8}" destId="{732BCC66-0785-456B-A412-A6756377A0A5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04DEC7CB-7DE5-4C9B-A0CE-4478361964B3}" type="presOf" srcId="{A39CB9B9-D42A-42D2-9848-9C059D1F25BB}" destId="{D9B573A5-2D13-4A26-8E79-F1D7DE9E9C80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3ECAF012-7110-48F4-91D3-240ECBBA5A38}" type="presOf" srcId="{096092E9-C265-4256-9951-54A21CE46E20}" destId="{AC6E00E7-14D4-472D-A4CD-A7A2A9972696}" srcOrd="0" destOrd="0" presId="urn:microsoft.com/office/officeart/2005/8/layout/process2#2"/>
    <dgm:cxn modelId="{0153203F-DE2E-4421-8A6F-2024F76DB8BD}" type="presOf" srcId="{CDB0B6FB-2E82-4D96-B406-313D967FBF25}" destId="{3C841C24-61C1-4FE9-B484-3C130DFD9A1E}" srcOrd="1" destOrd="0" presId="urn:microsoft.com/office/officeart/2005/8/layout/process2#2"/>
    <dgm:cxn modelId="{4CB479F2-4FD8-48B4-A1F1-843D1BE96E5D}" type="presOf" srcId="{CA5E1522-788C-43FA-9560-8BC5C2596BFC}" destId="{30FAC7A7-5575-49D8-B4C5-2930424A4B54}" srcOrd="1" destOrd="0" presId="urn:microsoft.com/office/officeart/2005/8/layout/process2#2"/>
    <dgm:cxn modelId="{48FCFF42-7128-471F-9193-6FE3EB4AFCE0}" type="presOf" srcId="{CDB0B6FB-2E82-4D96-B406-313D967FBF25}" destId="{0662DEEC-3D5F-4F90-94B5-D03FEDE2EE75}" srcOrd="0" destOrd="0" presId="urn:microsoft.com/office/officeart/2005/8/layout/process2#2"/>
    <dgm:cxn modelId="{E50A7BDC-9387-4DB7-98FB-E98910045AD9}" type="presOf" srcId="{A39CB9B9-D42A-42D2-9848-9C059D1F25BB}" destId="{8B317D28-055E-4E86-8C42-2AF8D43A07BA}" srcOrd="0" destOrd="0" presId="urn:microsoft.com/office/officeart/2005/8/layout/process2#2"/>
    <dgm:cxn modelId="{DC019E56-4A1D-4BBF-9171-5B64852DE092}" type="presOf" srcId="{F2270A89-CAA9-4154-AEC4-F9FFD7D91A5C}" destId="{903C71FF-7F30-49C5-9C0F-6757B051D277}" srcOrd="0" destOrd="0" presId="urn:microsoft.com/office/officeart/2005/8/layout/process2#2"/>
    <dgm:cxn modelId="{3C79291C-74C4-4302-BAE5-AAC3821D635F}" type="presOf" srcId="{A1805EF4-A07E-4451-BDCD-20BEC1BBC793}" destId="{B3083E54-4C08-495D-BB2D-71F65F8B5C8F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22F8987-BA11-4038-A703-A5D7D0192FE5}" type="presOf" srcId="{23B61EFD-7B8A-4A2F-A9EB-1A9E0C9F4EFC}" destId="{D65AC0CC-6934-42AE-BE7B-09296D709F4D}" srcOrd="0" destOrd="0" presId="urn:microsoft.com/office/officeart/2005/8/layout/process2#2"/>
    <dgm:cxn modelId="{88D8761C-072E-4090-9766-91A1C2B45B43}" type="presOf" srcId="{CA5E1522-788C-43FA-9560-8BC5C2596BFC}" destId="{91BACE2F-BABE-411C-B1EF-1C3EBB0158D1}" srcOrd="0" destOrd="0" presId="urn:microsoft.com/office/officeart/2005/8/layout/process2#2"/>
    <dgm:cxn modelId="{EFA3580D-8AC9-4C7F-8AB3-F720E64386C2}" type="presParOf" srcId="{AC6E00E7-14D4-472D-A4CD-A7A2A9972696}" destId="{903C71FF-7F30-49C5-9C0F-6757B051D277}" srcOrd="0" destOrd="0" presId="urn:microsoft.com/office/officeart/2005/8/layout/process2#2"/>
    <dgm:cxn modelId="{97D67F80-E070-4C62-BB3D-36ABE41BF0D7}" type="presParOf" srcId="{AC6E00E7-14D4-472D-A4CD-A7A2A9972696}" destId="{8B317D28-055E-4E86-8C42-2AF8D43A07BA}" srcOrd="1" destOrd="0" presId="urn:microsoft.com/office/officeart/2005/8/layout/process2#2"/>
    <dgm:cxn modelId="{B18B6F4D-5FC8-485D-812F-01482B4B12B0}" type="presParOf" srcId="{8B317D28-055E-4E86-8C42-2AF8D43A07BA}" destId="{D9B573A5-2D13-4A26-8E79-F1D7DE9E9C80}" srcOrd="0" destOrd="0" presId="urn:microsoft.com/office/officeart/2005/8/layout/process2#2"/>
    <dgm:cxn modelId="{13DCB1E7-D0C2-4823-BF4D-CFFD643F0E5D}" type="presParOf" srcId="{AC6E00E7-14D4-472D-A4CD-A7A2A9972696}" destId="{D65AC0CC-6934-42AE-BE7B-09296D709F4D}" srcOrd="2" destOrd="0" presId="urn:microsoft.com/office/officeart/2005/8/layout/process2#2"/>
    <dgm:cxn modelId="{35DBE298-9105-4582-BFB2-38EFA39C5CC3}" type="presParOf" srcId="{AC6E00E7-14D4-472D-A4CD-A7A2A9972696}" destId="{0662DEEC-3D5F-4F90-94B5-D03FEDE2EE75}" srcOrd="3" destOrd="0" presId="urn:microsoft.com/office/officeart/2005/8/layout/process2#2"/>
    <dgm:cxn modelId="{B110BBA0-72A1-4DAF-8ADC-A934C0D258FB}" type="presParOf" srcId="{0662DEEC-3D5F-4F90-94B5-D03FEDE2EE75}" destId="{3C841C24-61C1-4FE9-B484-3C130DFD9A1E}" srcOrd="0" destOrd="0" presId="urn:microsoft.com/office/officeart/2005/8/layout/process2#2"/>
    <dgm:cxn modelId="{2DD78EB4-6286-4778-8580-7B75231C88A1}" type="presParOf" srcId="{AC6E00E7-14D4-472D-A4CD-A7A2A9972696}" destId="{B3083E54-4C08-495D-BB2D-71F65F8B5C8F}" srcOrd="4" destOrd="0" presId="urn:microsoft.com/office/officeart/2005/8/layout/process2#2"/>
    <dgm:cxn modelId="{0452EC1A-DE19-47B4-BC16-317617D6396E}" type="presParOf" srcId="{AC6E00E7-14D4-472D-A4CD-A7A2A9972696}" destId="{91BACE2F-BABE-411C-B1EF-1C3EBB0158D1}" srcOrd="5" destOrd="0" presId="urn:microsoft.com/office/officeart/2005/8/layout/process2#2"/>
    <dgm:cxn modelId="{C635B293-39D3-45D5-835D-342C9158B96E}" type="presParOf" srcId="{91BACE2F-BABE-411C-B1EF-1C3EBB0158D1}" destId="{30FAC7A7-5575-49D8-B4C5-2930424A4B54}" srcOrd="0" destOrd="0" presId="urn:microsoft.com/office/officeart/2005/8/layout/process2#2"/>
    <dgm:cxn modelId="{862AA083-97CE-4115-B1C8-E6A3D9D2878B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點選分享餐點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選擇已訂餐點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分享圖文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至前台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2966789-9A15-48E8-B099-CCB8339631E8}" type="presOf" srcId="{23B61EFD-7B8A-4A2F-A9EB-1A9E0C9F4EFC}" destId="{D65AC0CC-6934-42AE-BE7B-09296D709F4D}" srcOrd="0" destOrd="0" presId="urn:microsoft.com/office/officeart/2005/8/layout/process2#2"/>
    <dgm:cxn modelId="{2095ACB1-7F9A-4971-93A7-9025252433CB}" type="presOf" srcId="{096092E9-C265-4256-9951-54A21CE46E20}" destId="{AC6E00E7-14D4-472D-A4CD-A7A2A9972696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8EE308D0-AE58-48A1-BD35-E8C62707D814}" type="presOf" srcId="{A39CB9B9-D42A-42D2-9848-9C059D1F25BB}" destId="{D9B573A5-2D13-4A26-8E79-F1D7DE9E9C80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C697743E-9D55-4CC2-B44C-212B844FFF9E}" type="presOf" srcId="{CDB0B6FB-2E82-4D96-B406-313D967FBF25}" destId="{3C841C24-61C1-4FE9-B484-3C130DFD9A1E}" srcOrd="1" destOrd="0" presId="urn:microsoft.com/office/officeart/2005/8/layout/process2#2"/>
    <dgm:cxn modelId="{77447BFA-6DB6-4A04-AC8C-73F1D75AC5C9}" type="presOf" srcId="{CA5E1522-788C-43FA-9560-8BC5C2596BFC}" destId="{91BACE2F-BABE-411C-B1EF-1C3EBB0158D1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3BD0CCF2-A653-43FF-BE9D-D56A722560A1}" type="presOf" srcId="{CDB0B6FB-2E82-4D96-B406-313D967FBF25}" destId="{0662DEEC-3D5F-4F90-94B5-D03FEDE2EE75}" srcOrd="0" destOrd="0" presId="urn:microsoft.com/office/officeart/2005/8/layout/process2#2"/>
    <dgm:cxn modelId="{EF07DA15-E741-48B1-9518-677E813DB8D0}" type="presOf" srcId="{A39CB9B9-D42A-42D2-9848-9C059D1F25BB}" destId="{8B317D28-055E-4E86-8C42-2AF8D43A07BA}" srcOrd="0" destOrd="0" presId="urn:microsoft.com/office/officeart/2005/8/layout/process2#2"/>
    <dgm:cxn modelId="{BEF87D9D-95A3-4685-BDEE-39C5472F5AA0}" type="presOf" srcId="{CA5E1522-788C-43FA-9560-8BC5C2596BFC}" destId="{30FAC7A7-5575-49D8-B4C5-2930424A4B54}" srcOrd="1" destOrd="0" presId="urn:microsoft.com/office/officeart/2005/8/layout/process2#2"/>
    <dgm:cxn modelId="{151E5AAB-1290-4D45-BCC5-AA14A54F8CE7}" type="presOf" srcId="{A1805EF4-A07E-4451-BDCD-20BEC1BBC793}" destId="{B3083E54-4C08-495D-BB2D-71F65F8B5C8F}" srcOrd="0" destOrd="0" presId="urn:microsoft.com/office/officeart/2005/8/layout/process2#2"/>
    <dgm:cxn modelId="{C8D2B0F5-A0CD-4EFD-B29D-5D107E3DFFD1}" type="presOf" srcId="{F2270A89-CAA9-4154-AEC4-F9FFD7D91A5C}" destId="{903C71FF-7F30-49C5-9C0F-6757B051D277}" srcOrd="0" destOrd="0" presId="urn:microsoft.com/office/officeart/2005/8/layout/process2#2"/>
    <dgm:cxn modelId="{3809BBB3-450B-4096-BD23-DD6A289C4813}" type="presOf" srcId="{160A4DD7-AAAF-47E1-A00A-82EB685BBCF8}" destId="{732BCC66-0785-456B-A412-A6756377A0A5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29F21902-B427-4A77-8D18-F548128BF1A1}" type="presParOf" srcId="{AC6E00E7-14D4-472D-A4CD-A7A2A9972696}" destId="{903C71FF-7F30-49C5-9C0F-6757B051D277}" srcOrd="0" destOrd="0" presId="urn:microsoft.com/office/officeart/2005/8/layout/process2#2"/>
    <dgm:cxn modelId="{92B78A0C-0662-405F-BA54-98CE7924A3D8}" type="presParOf" srcId="{AC6E00E7-14D4-472D-A4CD-A7A2A9972696}" destId="{8B317D28-055E-4E86-8C42-2AF8D43A07BA}" srcOrd="1" destOrd="0" presId="urn:microsoft.com/office/officeart/2005/8/layout/process2#2"/>
    <dgm:cxn modelId="{79DBCD5A-B557-406A-AFD1-702AE9E22A99}" type="presParOf" srcId="{8B317D28-055E-4E86-8C42-2AF8D43A07BA}" destId="{D9B573A5-2D13-4A26-8E79-F1D7DE9E9C80}" srcOrd="0" destOrd="0" presId="urn:microsoft.com/office/officeart/2005/8/layout/process2#2"/>
    <dgm:cxn modelId="{8E48091B-9689-4C4F-B03D-394E4904B78F}" type="presParOf" srcId="{AC6E00E7-14D4-472D-A4CD-A7A2A9972696}" destId="{D65AC0CC-6934-42AE-BE7B-09296D709F4D}" srcOrd="2" destOrd="0" presId="urn:microsoft.com/office/officeart/2005/8/layout/process2#2"/>
    <dgm:cxn modelId="{C20C8122-E682-4643-A851-C18C26BF2547}" type="presParOf" srcId="{AC6E00E7-14D4-472D-A4CD-A7A2A9972696}" destId="{0662DEEC-3D5F-4F90-94B5-D03FEDE2EE75}" srcOrd="3" destOrd="0" presId="urn:microsoft.com/office/officeart/2005/8/layout/process2#2"/>
    <dgm:cxn modelId="{857158DF-E528-445F-874A-098FB5821484}" type="presParOf" srcId="{0662DEEC-3D5F-4F90-94B5-D03FEDE2EE75}" destId="{3C841C24-61C1-4FE9-B484-3C130DFD9A1E}" srcOrd="0" destOrd="0" presId="urn:microsoft.com/office/officeart/2005/8/layout/process2#2"/>
    <dgm:cxn modelId="{A2702D0A-0120-4E78-8137-7E6F89162B82}" type="presParOf" srcId="{AC6E00E7-14D4-472D-A4CD-A7A2A9972696}" destId="{B3083E54-4C08-495D-BB2D-71F65F8B5C8F}" srcOrd="4" destOrd="0" presId="urn:microsoft.com/office/officeart/2005/8/layout/process2#2"/>
    <dgm:cxn modelId="{3A71A043-B4F2-4FA4-9E28-A97DE6011F3F}" type="presParOf" srcId="{AC6E00E7-14D4-472D-A4CD-A7A2A9972696}" destId="{91BACE2F-BABE-411C-B1EF-1C3EBB0158D1}" srcOrd="5" destOrd="0" presId="urn:microsoft.com/office/officeart/2005/8/layout/process2#2"/>
    <dgm:cxn modelId="{B9C09EB7-67C8-4E82-BB3E-AC5D9628EA84}" type="presParOf" srcId="{91BACE2F-BABE-411C-B1EF-1C3EBB0158D1}" destId="{30FAC7A7-5575-49D8-B4C5-2930424A4B54}" srcOrd="0" destOrd="0" presId="urn:microsoft.com/office/officeart/2005/8/layout/process2#2"/>
    <dgm:cxn modelId="{5EFD52F3-927B-4952-8B36-8F676144878E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檢舉處理</a:t>
          </a:r>
          <a:endParaRPr lang="en-US" altLang="zh-TW" sz="16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        上、下架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bg2">
              <a:lumMod val="75000"/>
            </a:schemeClr>
          </a:solidFill>
        </a:ln>
      </dgm:spPr>
      <dgm:t>
        <a:bodyPr/>
        <a:lstStyle/>
        <a:p>
          <a:r>
            <a:rPr lang="zh-TW" sz="1200" b="1" dirty="0" smtClean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預約訂位</a:t>
          </a:r>
          <a:endParaRPr lang="zh-TW" altLang="en-US" sz="1200" b="1" dirty="0">
            <a:solidFill>
              <a:schemeClr val="bg2">
                <a:lumMod val="9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1781BB8-94D2-4932-ABB8-B89AF19EF090}" type="presOf" srcId="{41CD6447-214F-46B4-B951-1416B310DFE5}" destId="{61854C98-A782-48DF-BE54-6ACA2EBD08D4}" srcOrd="0" destOrd="0" presId="urn:microsoft.com/office/officeart/2005/8/layout/chevron1"/>
    <dgm:cxn modelId="{AB98111F-309E-40C6-BEAD-893A6C56DDEE}" type="presOf" srcId="{5EF14767-3E70-4581-89C0-84E6687CA80A}" destId="{E266906B-8A44-4085-9158-8D1E3A9AC9B2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85269D62-9FEE-4B19-8138-7499C999347A}" type="presOf" srcId="{39A78CE5-7BFB-4F53-AAE1-AD9982FDE469}" destId="{9F661433-399B-400A-AFAA-82469EFA1617}" srcOrd="0" destOrd="0" presId="urn:microsoft.com/office/officeart/2005/8/layout/chevron1"/>
    <dgm:cxn modelId="{C0627626-A953-4519-BEED-DEC9706C2BA7}" type="presOf" srcId="{39145FF1-8507-483E-AD43-32772F54113C}" destId="{29D01546-521A-4FB2-A379-5AEC76AFD90A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D4743F9-5480-4DE3-BCAC-AC9A3A2B297B}" type="presOf" srcId="{CF456752-F917-4195-AF4C-84359BCCE761}" destId="{BF3C33A5-5263-4695-BAA2-BA9D094C5027}" srcOrd="0" destOrd="0" presId="urn:microsoft.com/office/officeart/2005/8/layout/chevron1"/>
    <dgm:cxn modelId="{0C7048DB-C01C-40AA-AC8A-63CF0CBBA2CA}" type="presOf" srcId="{D4870C23-9DD4-459C-B26F-BDBFD9BE20E1}" destId="{B60B7AE0-D029-4FA2-91E6-AF2BE785882A}" srcOrd="0" destOrd="0" presId="urn:microsoft.com/office/officeart/2005/8/layout/chevron1"/>
    <dgm:cxn modelId="{B59B57E8-379B-45D0-A94E-DE8387B7BA2A}" type="presParOf" srcId="{9F661433-399B-400A-AFAA-82469EFA1617}" destId="{E266906B-8A44-4085-9158-8D1E3A9AC9B2}" srcOrd="0" destOrd="0" presId="urn:microsoft.com/office/officeart/2005/8/layout/chevron1"/>
    <dgm:cxn modelId="{2148879D-E0E0-4382-AB62-445FC3A30D0D}" type="presParOf" srcId="{9F661433-399B-400A-AFAA-82469EFA1617}" destId="{5B86F228-2517-4C7F-9967-FE3E422C3ABF}" srcOrd="1" destOrd="0" presId="urn:microsoft.com/office/officeart/2005/8/layout/chevron1"/>
    <dgm:cxn modelId="{E54A2506-6C6A-4321-81ED-DAA91B522564}" type="presParOf" srcId="{9F661433-399B-400A-AFAA-82469EFA1617}" destId="{29D01546-521A-4FB2-A379-5AEC76AFD90A}" srcOrd="2" destOrd="0" presId="urn:microsoft.com/office/officeart/2005/8/layout/chevron1"/>
    <dgm:cxn modelId="{2484CA28-52C3-4808-86CC-30C8B9938EBE}" type="presParOf" srcId="{9F661433-399B-400A-AFAA-82469EFA1617}" destId="{0B1D7A7A-BED2-4282-A810-ADF4240046C9}" srcOrd="3" destOrd="0" presId="urn:microsoft.com/office/officeart/2005/8/layout/chevron1"/>
    <dgm:cxn modelId="{87C12AF5-B68F-49DC-9F21-E480BFF8BADB}" type="presParOf" srcId="{9F661433-399B-400A-AFAA-82469EFA1617}" destId="{61854C98-A782-48DF-BE54-6ACA2EBD08D4}" srcOrd="4" destOrd="0" presId="urn:microsoft.com/office/officeart/2005/8/layout/chevron1"/>
    <dgm:cxn modelId="{958DE4C9-CC5E-4333-92EB-DA89F8532260}" type="presParOf" srcId="{9F661433-399B-400A-AFAA-82469EFA1617}" destId="{4524DC92-81A1-47AA-AC5C-31585A5430FC}" srcOrd="5" destOrd="0" presId="urn:microsoft.com/office/officeart/2005/8/layout/chevron1"/>
    <dgm:cxn modelId="{F90E3C57-1DA9-4930-B107-0C36092B855B}" type="presParOf" srcId="{9F661433-399B-400A-AFAA-82469EFA1617}" destId="{B60B7AE0-D029-4FA2-91E6-AF2BE785882A}" srcOrd="6" destOrd="0" presId="urn:microsoft.com/office/officeart/2005/8/layout/chevron1"/>
    <dgm:cxn modelId="{828B696C-45B6-4682-B3F2-D975BFA89376}" type="presParOf" srcId="{9F661433-399B-400A-AFAA-82469EFA1617}" destId="{E1A40D17-0CEA-4FCB-8A4B-CD9903B53BBD}" srcOrd="7" destOrd="0" presId="urn:microsoft.com/office/officeart/2005/8/layout/chevron1"/>
    <dgm:cxn modelId="{7D9CFA4C-A75D-4F94-805B-04DF51FCB996}" type="presParOf" srcId="{9F661433-399B-400A-AFAA-82469EFA1617}" destId="{BF3C33A5-5263-4695-BAA2-BA9D094C50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6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45AB477-3E53-474F-AB64-E8B2BC243618}" type="presOf" srcId="{41CD6447-214F-46B4-B951-1416B310DFE5}" destId="{61854C98-A782-48DF-BE54-6ACA2EBD08D4}" srcOrd="0" destOrd="0" presId="urn:microsoft.com/office/officeart/2005/8/layout/chevron1#16"/>
    <dgm:cxn modelId="{A5298CF1-F2AC-4C81-B07C-5211D784D691}" type="presOf" srcId="{39145FF1-8507-483E-AD43-32772F54113C}" destId="{29D01546-521A-4FB2-A379-5AEC76AFD90A}" srcOrd="0" destOrd="0" presId="urn:microsoft.com/office/officeart/2005/8/layout/chevron1#16"/>
    <dgm:cxn modelId="{B5B3046B-666D-41A5-9FC8-F15FE7A2D8FD}" type="presOf" srcId="{CF456752-F917-4195-AF4C-84359BCCE761}" destId="{BF3C33A5-5263-4695-BAA2-BA9D094C5027}" srcOrd="0" destOrd="0" presId="urn:microsoft.com/office/officeart/2005/8/layout/chevron1#16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2295ACD8-7ADE-4CB0-B9EF-0401930D5BC2}" type="presOf" srcId="{D4870C23-9DD4-459C-B26F-BDBFD9BE20E1}" destId="{B60B7AE0-D029-4FA2-91E6-AF2BE785882A}" srcOrd="0" destOrd="0" presId="urn:microsoft.com/office/officeart/2005/8/layout/chevron1#16"/>
    <dgm:cxn modelId="{5C4998AE-6339-4350-ADFB-95231FD6E8F6}" type="presOf" srcId="{5EF14767-3E70-4581-89C0-84E6687CA80A}" destId="{E266906B-8A44-4085-9158-8D1E3A9AC9B2}" srcOrd="0" destOrd="0" presId="urn:microsoft.com/office/officeart/2005/8/layout/chevron1#16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43CB6D3E-AC8B-4824-BC21-2DA5D251E2CD}" type="presOf" srcId="{39A78CE5-7BFB-4F53-AAE1-AD9982FDE469}" destId="{9F661433-399B-400A-AFAA-82469EFA1617}" srcOrd="0" destOrd="0" presId="urn:microsoft.com/office/officeart/2005/8/layout/chevron1#16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81E2BAAC-9616-4266-82E0-93D6CD478A3C}" type="presParOf" srcId="{9F661433-399B-400A-AFAA-82469EFA1617}" destId="{E266906B-8A44-4085-9158-8D1E3A9AC9B2}" srcOrd="0" destOrd="0" presId="urn:microsoft.com/office/officeart/2005/8/layout/chevron1#16"/>
    <dgm:cxn modelId="{BC09E0D5-C9C0-424D-BA5B-4F1ED50587C7}" type="presParOf" srcId="{9F661433-399B-400A-AFAA-82469EFA1617}" destId="{5B86F228-2517-4C7F-9967-FE3E422C3ABF}" srcOrd="1" destOrd="0" presId="urn:microsoft.com/office/officeart/2005/8/layout/chevron1#16"/>
    <dgm:cxn modelId="{3EB0F1AA-A7F9-4C81-A0A4-BF627060AC82}" type="presParOf" srcId="{9F661433-399B-400A-AFAA-82469EFA1617}" destId="{29D01546-521A-4FB2-A379-5AEC76AFD90A}" srcOrd="2" destOrd="0" presId="urn:microsoft.com/office/officeart/2005/8/layout/chevron1#16"/>
    <dgm:cxn modelId="{DA2A69B2-2D93-4F80-A266-8605B011E527}" type="presParOf" srcId="{9F661433-399B-400A-AFAA-82469EFA1617}" destId="{0B1D7A7A-BED2-4282-A810-ADF4240046C9}" srcOrd="3" destOrd="0" presId="urn:microsoft.com/office/officeart/2005/8/layout/chevron1#16"/>
    <dgm:cxn modelId="{F7D18B12-D71E-47E8-92DD-6576B0C44306}" type="presParOf" srcId="{9F661433-399B-400A-AFAA-82469EFA1617}" destId="{61854C98-A782-48DF-BE54-6ACA2EBD08D4}" srcOrd="4" destOrd="0" presId="urn:microsoft.com/office/officeart/2005/8/layout/chevron1#16"/>
    <dgm:cxn modelId="{3FEC0BC2-E8B7-495B-BC8E-1912C22E95C7}" type="presParOf" srcId="{9F661433-399B-400A-AFAA-82469EFA1617}" destId="{4524DC92-81A1-47AA-AC5C-31585A5430FC}" srcOrd="5" destOrd="0" presId="urn:microsoft.com/office/officeart/2005/8/layout/chevron1#16"/>
    <dgm:cxn modelId="{99976B6E-1E5E-437D-805F-0E898BDC996C}" type="presParOf" srcId="{9F661433-399B-400A-AFAA-82469EFA1617}" destId="{B60B7AE0-D029-4FA2-91E6-AF2BE785882A}" srcOrd="6" destOrd="0" presId="urn:microsoft.com/office/officeart/2005/8/layout/chevron1#16"/>
    <dgm:cxn modelId="{ED6E932E-74B5-4F03-8EFF-B9530241A150}" type="presParOf" srcId="{9F661433-399B-400A-AFAA-82469EFA1617}" destId="{E1A40D17-0CEA-4FCB-8A4B-CD9903B53BBD}" srcOrd="7" destOrd="0" presId="urn:microsoft.com/office/officeart/2005/8/layout/chevron1#16"/>
    <dgm:cxn modelId="{288C032E-9A9D-4454-8F12-6159903E3801}" type="presParOf" srcId="{9F661433-399B-400A-AFAA-82469EFA1617}" destId="{BF3C33A5-5263-4695-BAA2-BA9D094C5027}" srcOrd="8" destOrd="0" presId="urn:microsoft.com/office/officeart/2005/8/layout/chevron1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選擇桌位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掃描優惠卷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訂單送出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0912992-315D-4AA8-8889-377ABA4F894D}" type="presOf" srcId="{CDB0B6FB-2E82-4D96-B406-313D967FBF25}" destId="{3C841C24-61C1-4FE9-B484-3C130DFD9A1E}" srcOrd="1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73824CE-F440-46A9-82B4-F1196335BA89}" type="presOf" srcId="{CDB0B6FB-2E82-4D96-B406-313D967FBF25}" destId="{0662DEEC-3D5F-4F90-94B5-D03FEDE2EE75}" srcOrd="0" destOrd="0" presId="urn:microsoft.com/office/officeart/2005/8/layout/process2#2"/>
    <dgm:cxn modelId="{11ACFDDA-BCA5-463E-B323-7D70BA939997}" type="presOf" srcId="{CA5E1522-788C-43FA-9560-8BC5C2596BFC}" destId="{91BACE2F-BABE-411C-B1EF-1C3EBB0158D1}" srcOrd="0" destOrd="0" presId="urn:microsoft.com/office/officeart/2005/8/layout/process2#2"/>
    <dgm:cxn modelId="{A793EC1A-6549-4007-AC2C-11DC725D740B}" type="presOf" srcId="{A39CB9B9-D42A-42D2-9848-9C059D1F25BB}" destId="{8B317D28-055E-4E86-8C42-2AF8D43A07BA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7344824-25A9-40F7-A38F-AD0B0ED82656}" type="presOf" srcId="{A1805EF4-A07E-4451-BDCD-20BEC1BBC793}" destId="{B3083E54-4C08-495D-BB2D-71F65F8B5C8F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EBDB3E23-E39A-44B9-A772-7C648B92A806}" type="presOf" srcId="{160A4DD7-AAAF-47E1-A00A-82EB685BBCF8}" destId="{732BCC66-0785-456B-A412-A6756377A0A5}" srcOrd="0" destOrd="0" presId="urn:microsoft.com/office/officeart/2005/8/layout/process2#2"/>
    <dgm:cxn modelId="{1057E22B-805D-4D5C-9773-C5DAD2956A5A}" type="presOf" srcId="{23B61EFD-7B8A-4A2F-A9EB-1A9E0C9F4EFC}" destId="{D65AC0CC-6934-42AE-BE7B-09296D709F4D}" srcOrd="0" destOrd="0" presId="urn:microsoft.com/office/officeart/2005/8/layout/process2#2"/>
    <dgm:cxn modelId="{D8154C41-6E72-4250-8375-496D6D6E0067}" type="presOf" srcId="{F2270A89-CAA9-4154-AEC4-F9FFD7D91A5C}" destId="{903C71FF-7F30-49C5-9C0F-6757B051D277}" srcOrd="0" destOrd="0" presId="urn:microsoft.com/office/officeart/2005/8/layout/process2#2"/>
    <dgm:cxn modelId="{9061BDE6-111C-41C6-B04E-77A16BCD10B6}" type="presOf" srcId="{096092E9-C265-4256-9951-54A21CE46E20}" destId="{AC6E00E7-14D4-472D-A4CD-A7A2A9972696}" srcOrd="0" destOrd="0" presId="urn:microsoft.com/office/officeart/2005/8/layout/process2#2"/>
    <dgm:cxn modelId="{8B77243A-AB42-4C61-ACB2-87B518C5A184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7BA2DDD9-DF3D-4D37-BED6-312486C5FFDB}" type="presOf" srcId="{CA5E1522-788C-43FA-9560-8BC5C2596BFC}" destId="{30FAC7A7-5575-49D8-B4C5-2930424A4B54}" srcOrd="1" destOrd="0" presId="urn:microsoft.com/office/officeart/2005/8/layout/process2#2"/>
    <dgm:cxn modelId="{7976B671-B560-4464-9DA7-D364FEB82133}" type="presParOf" srcId="{AC6E00E7-14D4-472D-A4CD-A7A2A9972696}" destId="{903C71FF-7F30-49C5-9C0F-6757B051D277}" srcOrd="0" destOrd="0" presId="urn:microsoft.com/office/officeart/2005/8/layout/process2#2"/>
    <dgm:cxn modelId="{964A5F4D-4AF0-468D-8CFC-61AABD59FF25}" type="presParOf" srcId="{AC6E00E7-14D4-472D-A4CD-A7A2A9972696}" destId="{8B317D28-055E-4E86-8C42-2AF8D43A07BA}" srcOrd="1" destOrd="0" presId="urn:microsoft.com/office/officeart/2005/8/layout/process2#2"/>
    <dgm:cxn modelId="{3F8472CE-84AF-443C-928B-5DA9FAC906D1}" type="presParOf" srcId="{8B317D28-055E-4E86-8C42-2AF8D43A07BA}" destId="{D9B573A5-2D13-4A26-8E79-F1D7DE9E9C80}" srcOrd="0" destOrd="0" presId="urn:microsoft.com/office/officeart/2005/8/layout/process2#2"/>
    <dgm:cxn modelId="{696E7A8F-BB56-43C7-B436-3663B3069174}" type="presParOf" srcId="{AC6E00E7-14D4-472D-A4CD-A7A2A9972696}" destId="{D65AC0CC-6934-42AE-BE7B-09296D709F4D}" srcOrd="2" destOrd="0" presId="urn:microsoft.com/office/officeart/2005/8/layout/process2#2"/>
    <dgm:cxn modelId="{33025650-6D2D-4B17-A7E7-2E8B8DA1BBBC}" type="presParOf" srcId="{AC6E00E7-14D4-472D-A4CD-A7A2A9972696}" destId="{0662DEEC-3D5F-4F90-94B5-D03FEDE2EE75}" srcOrd="3" destOrd="0" presId="urn:microsoft.com/office/officeart/2005/8/layout/process2#2"/>
    <dgm:cxn modelId="{A9B7A040-043F-4620-9DB9-8D4F4BEBAD80}" type="presParOf" srcId="{0662DEEC-3D5F-4F90-94B5-D03FEDE2EE75}" destId="{3C841C24-61C1-4FE9-B484-3C130DFD9A1E}" srcOrd="0" destOrd="0" presId="urn:microsoft.com/office/officeart/2005/8/layout/process2#2"/>
    <dgm:cxn modelId="{6BFA7D52-C121-43A5-80F9-098ED1E39743}" type="presParOf" srcId="{AC6E00E7-14D4-472D-A4CD-A7A2A9972696}" destId="{B3083E54-4C08-495D-BB2D-71F65F8B5C8F}" srcOrd="4" destOrd="0" presId="urn:microsoft.com/office/officeart/2005/8/layout/process2#2"/>
    <dgm:cxn modelId="{EA57652F-F7F9-4C2C-A7FD-1D0C827093F5}" type="presParOf" srcId="{AC6E00E7-14D4-472D-A4CD-A7A2A9972696}" destId="{91BACE2F-BABE-411C-B1EF-1C3EBB0158D1}" srcOrd="5" destOrd="0" presId="urn:microsoft.com/office/officeart/2005/8/layout/process2#2"/>
    <dgm:cxn modelId="{611B4434-F223-400A-948B-8FFE2636F275}" type="presParOf" srcId="{91BACE2F-BABE-411C-B1EF-1C3EBB0158D1}" destId="{30FAC7A7-5575-49D8-B4C5-2930424A4B54}" srcOrd="0" destOrd="0" presId="urn:microsoft.com/office/officeart/2005/8/layout/process2#2"/>
    <dgm:cxn modelId="{1FBAB442-B26B-48F7-AE13-1B9CA95CBA6D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6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288C358-97A4-4ED6-B9CE-B8F8CB4B42AB}" type="presOf" srcId="{D4870C23-9DD4-459C-B26F-BDBFD9BE20E1}" destId="{B60B7AE0-D029-4FA2-91E6-AF2BE785882A}" srcOrd="0" destOrd="0" presId="urn:microsoft.com/office/officeart/2005/8/layout/chevron1#16"/>
    <dgm:cxn modelId="{5F78ACE0-1112-4224-9E41-822AED29ACA7}" type="presOf" srcId="{5EF14767-3E70-4581-89C0-84E6687CA80A}" destId="{E266906B-8A44-4085-9158-8D1E3A9AC9B2}" srcOrd="0" destOrd="0" presId="urn:microsoft.com/office/officeart/2005/8/layout/chevron1#16"/>
    <dgm:cxn modelId="{48F3AE20-A372-453A-86C2-8AB0D5765170}" type="presOf" srcId="{CF456752-F917-4195-AF4C-84359BCCE761}" destId="{BF3C33A5-5263-4695-BAA2-BA9D094C5027}" srcOrd="0" destOrd="0" presId="urn:microsoft.com/office/officeart/2005/8/layout/chevron1#16"/>
    <dgm:cxn modelId="{DEADCDF3-29EB-4251-A9AE-13032A66FB68}" type="presOf" srcId="{39A78CE5-7BFB-4F53-AAE1-AD9982FDE469}" destId="{9F661433-399B-400A-AFAA-82469EFA1617}" srcOrd="0" destOrd="0" presId="urn:microsoft.com/office/officeart/2005/8/layout/chevron1#16"/>
    <dgm:cxn modelId="{E83F2343-4438-460B-8243-CE2F6270169A}" type="presOf" srcId="{41CD6447-214F-46B4-B951-1416B310DFE5}" destId="{61854C98-A782-48DF-BE54-6ACA2EBD08D4}" srcOrd="0" destOrd="0" presId="urn:microsoft.com/office/officeart/2005/8/layout/chevron1#16"/>
    <dgm:cxn modelId="{D1FF2145-459B-4D4C-BBA2-01538A8FA6C4}" type="presOf" srcId="{39145FF1-8507-483E-AD43-32772F54113C}" destId="{29D01546-521A-4FB2-A379-5AEC76AFD90A}" srcOrd="0" destOrd="0" presId="urn:microsoft.com/office/officeart/2005/8/layout/chevron1#16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479E65A3-F1BA-4C58-9437-C0DADA8B5FEA}" type="presParOf" srcId="{9F661433-399B-400A-AFAA-82469EFA1617}" destId="{E266906B-8A44-4085-9158-8D1E3A9AC9B2}" srcOrd="0" destOrd="0" presId="urn:microsoft.com/office/officeart/2005/8/layout/chevron1#16"/>
    <dgm:cxn modelId="{16DEA830-C311-4D27-BA9B-8EB57BFF3FFB}" type="presParOf" srcId="{9F661433-399B-400A-AFAA-82469EFA1617}" destId="{5B86F228-2517-4C7F-9967-FE3E422C3ABF}" srcOrd="1" destOrd="0" presId="urn:microsoft.com/office/officeart/2005/8/layout/chevron1#16"/>
    <dgm:cxn modelId="{1A9E42D3-9B8B-479B-9628-050553C94DCA}" type="presParOf" srcId="{9F661433-399B-400A-AFAA-82469EFA1617}" destId="{29D01546-521A-4FB2-A379-5AEC76AFD90A}" srcOrd="2" destOrd="0" presId="urn:microsoft.com/office/officeart/2005/8/layout/chevron1#16"/>
    <dgm:cxn modelId="{BB8D01D3-FBBD-4929-B325-E494D038E843}" type="presParOf" srcId="{9F661433-399B-400A-AFAA-82469EFA1617}" destId="{0B1D7A7A-BED2-4282-A810-ADF4240046C9}" srcOrd="3" destOrd="0" presId="urn:microsoft.com/office/officeart/2005/8/layout/chevron1#16"/>
    <dgm:cxn modelId="{D1F82102-F52E-4C41-8DEF-5887E327D246}" type="presParOf" srcId="{9F661433-399B-400A-AFAA-82469EFA1617}" destId="{61854C98-A782-48DF-BE54-6ACA2EBD08D4}" srcOrd="4" destOrd="0" presId="urn:microsoft.com/office/officeart/2005/8/layout/chevron1#16"/>
    <dgm:cxn modelId="{6161436F-CE1C-4F26-B3EE-38FF6440E929}" type="presParOf" srcId="{9F661433-399B-400A-AFAA-82469EFA1617}" destId="{4524DC92-81A1-47AA-AC5C-31585A5430FC}" srcOrd="5" destOrd="0" presId="urn:microsoft.com/office/officeart/2005/8/layout/chevron1#16"/>
    <dgm:cxn modelId="{4E5CB9FD-A346-45C9-A8BE-4028E6753342}" type="presParOf" srcId="{9F661433-399B-400A-AFAA-82469EFA1617}" destId="{B60B7AE0-D029-4FA2-91E6-AF2BE785882A}" srcOrd="6" destOrd="0" presId="urn:microsoft.com/office/officeart/2005/8/layout/chevron1#16"/>
    <dgm:cxn modelId="{1F793DA4-6B8C-45C3-AD91-6366F288933A}" type="presParOf" srcId="{9F661433-399B-400A-AFAA-82469EFA1617}" destId="{E1A40D17-0CEA-4FCB-8A4B-CD9903B53BBD}" srcOrd="7" destOrd="0" presId="urn:microsoft.com/office/officeart/2005/8/layout/chevron1#16"/>
    <dgm:cxn modelId="{AF9C7AEB-FB7B-469B-9EE0-0E78BFAB6606}" type="presParOf" srcId="{9F661433-399B-400A-AFAA-82469EFA1617}" destId="{BF3C33A5-5263-4695-BAA2-BA9D094C5027}" srcOrd="8" destOrd="0" presId="urn:microsoft.com/office/officeart/2005/8/layout/chevron1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選擇桌號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勾選確認出餐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更新出餐狀態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完成出餐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72FDEDB-3409-42B3-9786-AE04FCFDD1A8}" type="presOf" srcId="{096092E9-C265-4256-9951-54A21CE46E20}" destId="{AC6E00E7-14D4-472D-A4CD-A7A2A9972696}" srcOrd="0" destOrd="0" presId="urn:microsoft.com/office/officeart/2005/8/layout/process2#2"/>
    <dgm:cxn modelId="{13EB9C54-C7FC-4583-924F-CB4AD5D4ED33}" type="presOf" srcId="{A39CB9B9-D42A-42D2-9848-9C059D1F25BB}" destId="{D9B573A5-2D13-4A26-8E79-F1D7DE9E9C80}" srcOrd="1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55886328-E4BA-4ACE-8673-E9CB0BCB292D}" type="presOf" srcId="{F2270A89-CAA9-4154-AEC4-F9FFD7D91A5C}" destId="{903C71FF-7F30-49C5-9C0F-6757B051D277}" srcOrd="0" destOrd="0" presId="urn:microsoft.com/office/officeart/2005/8/layout/process2#2"/>
    <dgm:cxn modelId="{A6C037A2-1E07-42C1-BD7E-6933E73EAB8A}" type="presOf" srcId="{CA5E1522-788C-43FA-9560-8BC5C2596BFC}" destId="{91BACE2F-BABE-411C-B1EF-1C3EBB0158D1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5D1D72B4-3CE8-4EBA-9783-357D92B12BB1}" type="presOf" srcId="{CDB0B6FB-2E82-4D96-B406-313D967FBF25}" destId="{0662DEEC-3D5F-4F90-94B5-D03FEDE2EE75}" srcOrd="0" destOrd="0" presId="urn:microsoft.com/office/officeart/2005/8/layout/process2#2"/>
    <dgm:cxn modelId="{5C5AC209-7184-44BC-92DC-306F68741287}" type="presOf" srcId="{CDB0B6FB-2E82-4D96-B406-313D967FBF25}" destId="{3C841C24-61C1-4FE9-B484-3C130DFD9A1E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4C42C5CC-1E53-486C-9738-835CBD70688E}" type="presOf" srcId="{CA5E1522-788C-43FA-9560-8BC5C2596BFC}" destId="{30FAC7A7-5575-49D8-B4C5-2930424A4B54}" srcOrd="1" destOrd="0" presId="urn:microsoft.com/office/officeart/2005/8/layout/process2#2"/>
    <dgm:cxn modelId="{A41EEAEA-500C-43B2-A0C2-EFCC38EFB657}" type="presOf" srcId="{160A4DD7-AAAF-47E1-A00A-82EB685BBCF8}" destId="{732BCC66-0785-456B-A412-A6756377A0A5}" srcOrd="0" destOrd="0" presId="urn:microsoft.com/office/officeart/2005/8/layout/process2#2"/>
    <dgm:cxn modelId="{0F0DC720-2F18-4C82-88C1-93983DC8D063}" type="presOf" srcId="{A1805EF4-A07E-4451-BDCD-20BEC1BBC793}" destId="{B3083E54-4C08-495D-BB2D-71F65F8B5C8F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C40B9C7-9275-4F44-A76B-9DAAE08A7D0F}" type="presOf" srcId="{23B61EFD-7B8A-4A2F-A9EB-1A9E0C9F4EFC}" destId="{D65AC0CC-6934-42AE-BE7B-09296D709F4D}" srcOrd="0" destOrd="0" presId="urn:microsoft.com/office/officeart/2005/8/layout/process2#2"/>
    <dgm:cxn modelId="{89F7FFBB-DF28-4A2F-BD04-FE8D6020345E}" type="presOf" srcId="{A39CB9B9-D42A-42D2-9848-9C059D1F25BB}" destId="{8B317D28-055E-4E86-8C42-2AF8D43A07BA}" srcOrd="0" destOrd="0" presId="urn:microsoft.com/office/officeart/2005/8/layout/process2#2"/>
    <dgm:cxn modelId="{8557D8E0-C13D-439D-AE3F-35C3CE62AEC0}" type="presParOf" srcId="{AC6E00E7-14D4-472D-A4CD-A7A2A9972696}" destId="{903C71FF-7F30-49C5-9C0F-6757B051D277}" srcOrd="0" destOrd="0" presId="urn:microsoft.com/office/officeart/2005/8/layout/process2#2"/>
    <dgm:cxn modelId="{EB002E55-FA83-43C5-A3F3-5C868E92CA25}" type="presParOf" srcId="{AC6E00E7-14D4-472D-A4CD-A7A2A9972696}" destId="{8B317D28-055E-4E86-8C42-2AF8D43A07BA}" srcOrd="1" destOrd="0" presId="urn:microsoft.com/office/officeart/2005/8/layout/process2#2"/>
    <dgm:cxn modelId="{1CC235C7-48AE-4FF6-A6E2-C0994B6EF1D6}" type="presParOf" srcId="{8B317D28-055E-4E86-8C42-2AF8D43A07BA}" destId="{D9B573A5-2D13-4A26-8E79-F1D7DE9E9C80}" srcOrd="0" destOrd="0" presId="urn:microsoft.com/office/officeart/2005/8/layout/process2#2"/>
    <dgm:cxn modelId="{F2E608B3-0B23-4679-8044-775EE6265B37}" type="presParOf" srcId="{AC6E00E7-14D4-472D-A4CD-A7A2A9972696}" destId="{D65AC0CC-6934-42AE-BE7B-09296D709F4D}" srcOrd="2" destOrd="0" presId="urn:microsoft.com/office/officeart/2005/8/layout/process2#2"/>
    <dgm:cxn modelId="{0994ADD9-2E00-43FB-B55F-B517133637F7}" type="presParOf" srcId="{AC6E00E7-14D4-472D-A4CD-A7A2A9972696}" destId="{0662DEEC-3D5F-4F90-94B5-D03FEDE2EE75}" srcOrd="3" destOrd="0" presId="urn:microsoft.com/office/officeart/2005/8/layout/process2#2"/>
    <dgm:cxn modelId="{B32BF397-B84E-4FD0-8780-594CA53F7F9F}" type="presParOf" srcId="{0662DEEC-3D5F-4F90-94B5-D03FEDE2EE75}" destId="{3C841C24-61C1-4FE9-B484-3C130DFD9A1E}" srcOrd="0" destOrd="0" presId="urn:microsoft.com/office/officeart/2005/8/layout/process2#2"/>
    <dgm:cxn modelId="{A2F0104E-9E79-46F1-85B9-3DD710979E9E}" type="presParOf" srcId="{AC6E00E7-14D4-472D-A4CD-A7A2A9972696}" destId="{B3083E54-4C08-495D-BB2D-71F65F8B5C8F}" srcOrd="4" destOrd="0" presId="urn:microsoft.com/office/officeart/2005/8/layout/process2#2"/>
    <dgm:cxn modelId="{2F3AC8DA-3D60-4476-B70F-3E7F6F4F5338}" type="presParOf" srcId="{AC6E00E7-14D4-472D-A4CD-A7A2A9972696}" destId="{91BACE2F-BABE-411C-B1EF-1C3EBB0158D1}" srcOrd="5" destOrd="0" presId="urn:microsoft.com/office/officeart/2005/8/layout/process2#2"/>
    <dgm:cxn modelId="{E7F55FA9-88F6-48BB-8A29-27DB314EA7F9}" type="presParOf" srcId="{91BACE2F-BABE-411C-B1EF-1C3EBB0158D1}" destId="{30FAC7A7-5575-49D8-B4C5-2930424A4B54}" srcOrd="0" destOrd="0" presId="urn:microsoft.com/office/officeart/2005/8/layout/process2#2"/>
    <dgm:cxn modelId="{6B5B98D4-5E57-4F74-BEFD-D5E839E62D49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新增經典餐點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輸入內容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新增照片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85CEE4-97DF-4930-8F1D-EA6E7BC84412}" type="presOf" srcId="{CA5E1522-788C-43FA-9560-8BC5C2596BFC}" destId="{91BACE2F-BABE-411C-B1EF-1C3EBB0158D1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56D0FD73-F926-46F4-86E3-E1E5244404F6}" type="presOf" srcId="{160A4DD7-AAAF-47E1-A00A-82EB685BBCF8}" destId="{732BCC66-0785-456B-A412-A6756377A0A5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38124D5-528E-47A8-8209-C66062DE93FB}" type="presOf" srcId="{CA5E1522-788C-43FA-9560-8BC5C2596BFC}" destId="{30FAC7A7-5575-49D8-B4C5-2930424A4B54}" srcOrd="1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  <dgm:cxn modelId="{9D03E384-FA45-4990-AE4C-F643618E6A9C}" type="presParOf" srcId="{AC6E00E7-14D4-472D-A4CD-A7A2A9972696}" destId="{91BACE2F-BABE-411C-B1EF-1C3EBB0158D1}" srcOrd="5" destOrd="0" presId="urn:microsoft.com/office/officeart/2005/8/layout/process2#2"/>
    <dgm:cxn modelId="{B0CEA564-5E6F-408D-8F50-974EBBC2ED46}" type="presParOf" srcId="{91BACE2F-BABE-411C-B1EF-1C3EBB0158D1}" destId="{30FAC7A7-5575-49D8-B4C5-2930424A4B54}" srcOrd="0" destOrd="0" presId="urn:microsoft.com/office/officeart/2005/8/layout/process2#2"/>
    <dgm:cxn modelId="{BE92CED2-1ECF-44AF-AF82-9332860FF798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經典餐點上下架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更改上下架狀態碼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 custScaleX="11058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 custScaleX="12883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線上客服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客服復覆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2" custLinFactNeighborX="-25675" custLinFactNeighborY="-12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所有經典餐點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可修改餐點內容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3" custScaleX="11058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3" custScaleX="12883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4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 custLinFactNeighborX="-65584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10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821" custLinFactNeighborY="-165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CA831031-18A1-4171-99E3-701214C6AC1D}" type="presOf" srcId="{39A78CE5-7BFB-4F53-AAE1-AD9982FDE469}" destId="{9F661433-399B-400A-AFAA-82469EFA1617}" srcOrd="0" destOrd="0" presId="urn:microsoft.com/office/officeart/2005/8/layout/chevron1#14"/>
    <dgm:cxn modelId="{A333CC97-E485-48D6-9BF9-623AA5D8756A}" type="presOf" srcId="{41CD6447-214F-46B4-B951-1416B310DFE5}" destId="{61854C98-A782-48DF-BE54-6ACA2EBD08D4}" srcOrd="0" destOrd="0" presId="urn:microsoft.com/office/officeart/2005/8/layout/chevron1#14"/>
    <dgm:cxn modelId="{3DF26A1E-7906-44D7-85EF-6048D89FA986}" type="presOf" srcId="{39145FF1-8507-483E-AD43-32772F54113C}" destId="{29D01546-521A-4FB2-A379-5AEC76AFD90A}" srcOrd="0" destOrd="0" presId="urn:microsoft.com/office/officeart/2005/8/layout/chevron1#14"/>
    <dgm:cxn modelId="{ABADB5C8-6585-4998-9D65-29563E864467}" type="presOf" srcId="{5EF14767-3E70-4581-89C0-84E6687CA80A}" destId="{E266906B-8A44-4085-9158-8D1E3A9AC9B2}" srcOrd="0" destOrd="0" presId="urn:microsoft.com/office/officeart/2005/8/layout/chevron1#14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F7260699-4D3F-4AA8-B97A-E6589A50D507}" type="presParOf" srcId="{9F661433-399B-400A-AFAA-82469EFA1617}" destId="{E266906B-8A44-4085-9158-8D1E3A9AC9B2}" srcOrd="0" destOrd="0" presId="urn:microsoft.com/office/officeart/2005/8/layout/chevron1#14"/>
    <dgm:cxn modelId="{1202A38F-D2F1-4472-B359-26BCEF61AD5D}" type="presParOf" srcId="{9F661433-399B-400A-AFAA-82469EFA1617}" destId="{5B86F228-2517-4C7F-9967-FE3E422C3ABF}" srcOrd="1" destOrd="0" presId="urn:microsoft.com/office/officeart/2005/8/layout/chevron1#14"/>
    <dgm:cxn modelId="{E4AA00F9-B92C-4CBD-A330-2028600F9E93}" type="presParOf" srcId="{9F661433-399B-400A-AFAA-82469EFA1617}" destId="{29D01546-521A-4FB2-A379-5AEC76AFD90A}" srcOrd="2" destOrd="0" presId="urn:microsoft.com/office/officeart/2005/8/layout/chevron1#14"/>
    <dgm:cxn modelId="{55A2DA81-DA0B-4E7C-84B3-9DD1F1700F71}" type="presParOf" srcId="{9F661433-399B-400A-AFAA-82469EFA1617}" destId="{0B1D7A7A-BED2-4282-A810-ADF4240046C9}" srcOrd="3" destOrd="0" presId="urn:microsoft.com/office/officeart/2005/8/layout/chevron1#14"/>
    <dgm:cxn modelId="{DDCAD918-C150-4C44-BA91-3FA084239079}" type="presParOf" srcId="{9F661433-399B-400A-AFAA-82469EFA1617}" destId="{61854C98-A782-48DF-BE54-6ACA2EBD08D4}" srcOrd="4" destOrd="0" presId="urn:microsoft.com/office/officeart/2005/8/layout/chevron1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優惠卷新增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廣告自動、手動上下架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廣告查詢、修改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活動預告簡訊發送給會員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68D9828F-8D1A-4F6F-901E-4B199E9BA01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活動上架推播至前台會員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8DB8554-B0C6-4EA4-9B51-C60DA10D031C}" type="parTrans" cxnId="{D9B9FE64-4925-4FD2-9681-A8909231F2B5}">
      <dgm:prSet/>
      <dgm:spPr/>
      <dgm:t>
        <a:bodyPr/>
        <a:lstStyle/>
        <a:p>
          <a:endParaRPr lang="zh-TW" altLang="en-US"/>
        </a:p>
      </dgm:t>
    </dgm:pt>
    <dgm:pt modelId="{85BF5E6B-0345-405C-B6FC-FEC47A54647E}" type="sibTrans" cxnId="{D9B9FE64-4925-4FD2-9681-A8909231F2B5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F93987-18A3-4623-8D4E-B30B10B7909A}" type="pres">
      <dgm:prSet presAssocID="{BE5816A1-80C0-4827-B5D3-919F52C38566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C3CAC100-73FC-4DDB-84DB-D192DB24A567}" type="pres">
      <dgm:prSet presAssocID="{BE5816A1-80C0-4827-B5D3-919F52C38566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5380C2A4-57F5-4DFB-BABE-1D0BB83EAC6C}" type="pres">
      <dgm:prSet presAssocID="{68D9828F-8D1A-4F6F-901E-4B199E9BA01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0F547E8-F888-452E-BEB9-A2D932CB99C8}" type="presOf" srcId="{160A4DD7-AAAF-47E1-A00A-82EB685BBCF8}" destId="{732BCC66-0785-456B-A412-A6756377A0A5}" srcOrd="0" destOrd="0" presId="urn:microsoft.com/office/officeart/2005/8/layout/process2#2"/>
    <dgm:cxn modelId="{C3D007B9-D956-40DD-8CB8-C1DA982D608C}" type="presOf" srcId="{A39CB9B9-D42A-42D2-9848-9C059D1F25BB}" destId="{8B317D28-055E-4E86-8C42-2AF8D43A07BA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6545001-04E1-4806-A422-D2A5BC664EF8}" type="presOf" srcId="{CA5E1522-788C-43FA-9560-8BC5C2596BFC}" destId="{91BACE2F-BABE-411C-B1EF-1C3EBB0158D1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FAA537D7-C190-456F-9275-B4456DD001D3}" type="presOf" srcId="{A39CB9B9-D42A-42D2-9848-9C059D1F25BB}" destId="{D9B573A5-2D13-4A26-8E79-F1D7DE9E9C80}" srcOrd="1" destOrd="0" presId="urn:microsoft.com/office/officeart/2005/8/layout/process2#2"/>
    <dgm:cxn modelId="{D9B9FE64-4925-4FD2-9681-A8909231F2B5}" srcId="{096092E9-C265-4256-9951-54A21CE46E20}" destId="{68D9828F-8D1A-4F6F-901E-4B199E9BA018}" srcOrd="4" destOrd="0" parTransId="{B8DB8554-B0C6-4EA4-9B51-C60DA10D031C}" sibTransId="{85BF5E6B-0345-405C-B6FC-FEC47A54647E}"/>
    <dgm:cxn modelId="{32C8D5AD-BF6A-4767-A9FC-CE33E8938E8D}" type="presOf" srcId="{23B61EFD-7B8A-4A2F-A9EB-1A9E0C9F4EFC}" destId="{D65AC0CC-6934-42AE-BE7B-09296D709F4D}" srcOrd="0" destOrd="0" presId="urn:microsoft.com/office/officeart/2005/8/layout/process2#2"/>
    <dgm:cxn modelId="{D93525C6-A3E2-49A4-9AD1-876CC9D91468}" type="presOf" srcId="{BE5816A1-80C0-4827-B5D3-919F52C38566}" destId="{C3CAC100-73FC-4DDB-84DB-D192DB24A567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F8DE18B1-BF5B-40C8-9FB3-C4F045F2261D}" type="presOf" srcId="{BE5816A1-80C0-4827-B5D3-919F52C38566}" destId="{67F93987-18A3-4623-8D4E-B30B10B7909A}" srcOrd="0" destOrd="0" presId="urn:microsoft.com/office/officeart/2005/8/layout/process2#2"/>
    <dgm:cxn modelId="{6E1DAD0F-65BC-43AD-B985-78323574368B}" type="presOf" srcId="{CDB0B6FB-2E82-4D96-B406-313D967FBF25}" destId="{0662DEEC-3D5F-4F90-94B5-D03FEDE2EE75}" srcOrd="0" destOrd="0" presId="urn:microsoft.com/office/officeart/2005/8/layout/process2#2"/>
    <dgm:cxn modelId="{A6E78C3F-C89C-41F7-BE91-4D10DCE31821}" type="presOf" srcId="{096092E9-C265-4256-9951-54A21CE46E20}" destId="{AC6E00E7-14D4-472D-A4CD-A7A2A9972696}" srcOrd="0" destOrd="0" presId="urn:microsoft.com/office/officeart/2005/8/layout/process2#2"/>
    <dgm:cxn modelId="{459CB059-3035-4F79-B7FC-7B5F14047375}" type="presOf" srcId="{A1805EF4-A07E-4451-BDCD-20BEC1BBC793}" destId="{B3083E54-4C08-495D-BB2D-71F65F8B5C8F}" srcOrd="0" destOrd="0" presId="urn:microsoft.com/office/officeart/2005/8/layout/process2#2"/>
    <dgm:cxn modelId="{124F7EEC-DE78-4520-8BEE-00AF9566D696}" type="presOf" srcId="{CA5E1522-788C-43FA-9560-8BC5C2596BFC}" destId="{30FAC7A7-5575-49D8-B4C5-2930424A4B54}" srcOrd="1" destOrd="0" presId="urn:microsoft.com/office/officeart/2005/8/layout/process2#2"/>
    <dgm:cxn modelId="{1906462C-6253-4568-9985-97C8CB0AAFB2}" type="presOf" srcId="{68D9828F-8D1A-4F6F-901E-4B199E9BA018}" destId="{5380C2A4-57F5-4DFB-BABE-1D0BB83EAC6C}" srcOrd="0" destOrd="0" presId="urn:microsoft.com/office/officeart/2005/8/layout/process2#2"/>
    <dgm:cxn modelId="{F057BA56-C2EC-4A6A-AF24-BCCD44EB6820}" type="presOf" srcId="{CDB0B6FB-2E82-4D96-B406-313D967FBF25}" destId="{3C841C24-61C1-4FE9-B484-3C130DFD9A1E}" srcOrd="1" destOrd="0" presId="urn:microsoft.com/office/officeart/2005/8/layout/process2#2"/>
    <dgm:cxn modelId="{A47E3D6D-132B-4C46-A91B-04D8B7AE16C8}" type="presOf" srcId="{F2270A89-CAA9-4154-AEC4-F9FFD7D91A5C}" destId="{903C71FF-7F30-49C5-9C0F-6757B051D277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DF74839-4CDD-48D5-A4D4-EF66DA0E68B0}" type="presParOf" srcId="{AC6E00E7-14D4-472D-A4CD-A7A2A9972696}" destId="{903C71FF-7F30-49C5-9C0F-6757B051D277}" srcOrd="0" destOrd="0" presId="urn:microsoft.com/office/officeart/2005/8/layout/process2#2"/>
    <dgm:cxn modelId="{0240053F-1273-49CE-9278-BF0C0E927F14}" type="presParOf" srcId="{AC6E00E7-14D4-472D-A4CD-A7A2A9972696}" destId="{8B317D28-055E-4E86-8C42-2AF8D43A07BA}" srcOrd="1" destOrd="0" presId="urn:microsoft.com/office/officeart/2005/8/layout/process2#2"/>
    <dgm:cxn modelId="{3B64B495-5E35-4263-82CC-DE05D34A7DF1}" type="presParOf" srcId="{8B317D28-055E-4E86-8C42-2AF8D43A07BA}" destId="{D9B573A5-2D13-4A26-8E79-F1D7DE9E9C80}" srcOrd="0" destOrd="0" presId="urn:microsoft.com/office/officeart/2005/8/layout/process2#2"/>
    <dgm:cxn modelId="{ED7F7083-ED9A-43AA-A580-7A937DD2EC20}" type="presParOf" srcId="{AC6E00E7-14D4-472D-A4CD-A7A2A9972696}" destId="{D65AC0CC-6934-42AE-BE7B-09296D709F4D}" srcOrd="2" destOrd="0" presId="urn:microsoft.com/office/officeart/2005/8/layout/process2#2"/>
    <dgm:cxn modelId="{9DB2828A-F240-4383-93F6-F72691795A9B}" type="presParOf" srcId="{AC6E00E7-14D4-472D-A4CD-A7A2A9972696}" destId="{0662DEEC-3D5F-4F90-94B5-D03FEDE2EE75}" srcOrd="3" destOrd="0" presId="urn:microsoft.com/office/officeart/2005/8/layout/process2#2"/>
    <dgm:cxn modelId="{06DCC8A2-4120-4B85-9668-FB37410D2592}" type="presParOf" srcId="{0662DEEC-3D5F-4F90-94B5-D03FEDE2EE75}" destId="{3C841C24-61C1-4FE9-B484-3C130DFD9A1E}" srcOrd="0" destOrd="0" presId="urn:microsoft.com/office/officeart/2005/8/layout/process2#2"/>
    <dgm:cxn modelId="{7589F797-AA54-4AA8-9E0D-08EC7A1FD66F}" type="presParOf" srcId="{AC6E00E7-14D4-472D-A4CD-A7A2A9972696}" destId="{B3083E54-4C08-495D-BB2D-71F65F8B5C8F}" srcOrd="4" destOrd="0" presId="urn:microsoft.com/office/officeart/2005/8/layout/process2#2"/>
    <dgm:cxn modelId="{3BBF7E2E-41F3-4F05-BC0E-46AB463D53D1}" type="presParOf" srcId="{AC6E00E7-14D4-472D-A4CD-A7A2A9972696}" destId="{91BACE2F-BABE-411C-B1EF-1C3EBB0158D1}" srcOrd="5" destOrd="0" presId="urn:microsoft.com/office/officeart/2005/8/layout/process2#2"/>
    <dgm:cxn modelId="{1E11A02F-A040-4FAC-A9F1-958CE08BDBB6}" type="presParOf" srcId="{91BACE2F-BABE-411C-B1EF-1C3EBB0158D1}" destId="{30FAC7A7-5575-49D8-B4C5-2930424A4B54}" srcOrd="0" destOrd="0" presId="urn:microsoft.com/office/officeart/2005/8/layout/process2#2"/>
    <dgm:cxn modelId="{E7B5ABB8-B609-423B-BA0F-E670A3037CA0}" type="presParOf" srcId="{AC6E00E7-14D4-472D-A4CD-A7A2A9972696}" destId="{732BCC66-0785-456B-A412-A6756377A0A5}" srcOrd="6" destOrd="0" presId="urn:microsoft.com/office/officeart/2005/8/layout/process2#2"/>
    <dgm:cxn modelId="{BDA5AFF0-11F2-49C6-B477-C0786B6B1A70}" type="presParOf" srcId="{AC6E00E7-14D4-472D-A4CD-A7A2A9972696}" destId="{67F93987-18A3-4623-8D4E-B30B10B7909A}" srcOrd="7" destOrd="0" presId="urn:microsoft.com/office/officeart/2005/8/layout/process2#2"/>
    <dgm:cxn modelId="{0BF0B60A-C657-4DAF-B828-5BC9270E14CA}" type="presParOf" srcId="{67F93987-18A3-4623-8D4E-B30B10B7909A}" destId="{C3CAC100-73FC-4DDB-84DB-D192DB24A567}" srcOrd="0" destOrd="0" presId="urn:microsoft.com/office/officeart/2005/8/layout/process2#2"/>
    <dgm:cxn modelId="{E5230704-1A89-434B-9FC5-ED2BCDFAD8AF}" type="presParOf" srcId="{AC6E00E7-14D4-472D-A4CD-A7A2A9972696}" destId="{5380C2A4-57F5-4DFB-BABE-1D0BB83EAC6C}" srcOrd="8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4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 custLinFactNeighborX="-65584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10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821" custLinFactNeighborY="-165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4F1DE742-64BD-4E97-9E16-F0CEFF845FF8}" type="presOf" srcId="{41CD6447-214F-46B4-B951-1416B310DFE5}" destId="{61854C98-A782-48DF-BE54-6ACA2EBD08D4}" srcOrd="0" destOrd="0" presId="urn:microsoft.com/office/officeart/2005/8/layout/chevron1#14"/>
    <dgm:cxn modelId="{8CB0961D-8086-44BB-9D6B-06FE18C2095E}" type="presOf" srcId="{39145FF1-8507-483E-AD43-32772F54113C}" destId="{29D01546-521A-4FB2-A379-5AEC76AFD90A}" srcOrd="0" destOrd="0" presId="urn:microsoft.com/office/officeart/2005/8/layout/chevron1#14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384B090-6EDD-41DE-BD49-5F1078E17F51}" type="presOf" srcId="{39A78CE5-7BFB-4F53-AAE1-AD9982FDE469}" destId="{9F661433-399B-400A-AFAA-82469EFA1617}" srcOrd="0" destOrd="0" presId="urn:microsoft.com/office/officeart/2005/8/layout/chevron1#14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D0FB2FB-1438-4B27-875F-D52F956E9606}" type="presOf" srcId="{5EF14767-3E70-4581-89C0-84E6687CA80A}" destId="{E266906B-8A44-4085-9158-8D1E3A9AC9B2}" srcOrd="0" destOrd="0" presId="urn:microsoft.com/office/officeart/2005/8/layout/chevron1#14"/>
    <dgm:cxn modelId="{62563CA0-CFA7-498D-BC46-1A9C880AD488}" type="presParOf" srcId="{9F661433-399B-400A-AFAA-82469EFA1617}" destId="{E266906B-8A44-4085-9158-8D1E3A9AC9B2}" srcOrd="0" destOrd="0" presId="urn:microsoft.com/office/officeart/2005/8/layout/chevron1#14"/>
    <dgm:cxn modelId="{3469DA1B-D63A-4A3A-BA9D-EC94A493C5D5}" type="presParOf" srcId="{9F661433-399B-400A-AFAA-82469EFA1617}" destId="{5B86F228-2517-4C7F-9967-FE3E422C3ABF}" srcOrd="1" destOrd="0" presId="urn:microsoft.com/office/officeart/2005/8/layout/chevron1#14"/>
    <dgm:cxn modelId="{5BF35FE4-8711-4F41-876D-67F3B0D83CA4}" type="presParOf" srcId="{9F661433-399B-400A-AFAA-82469EFA1617}" destId="{29D01546-521A-4FB2-A379-5AEC76AFD90A}" srcOrd="2" destOrd="0" presId="urn:microsoft.com/office/officeart/2005/8/layout/chevron1#14"/>
    <dgm:cxn modelId="{E78EC8D3-C52F-4988-B4AD-4729149B3D29}" type="presParOf" srcId="{9F661433-399B-400A-AFAA-82469EFA1617}" destId="{0B1D7A7A-BED2-4282-A810-ADF4240046C9}" srcOrd="3" destOrd="0" presId="urn:microsoft.com/office/officeart/2005/8/layout/chevron1#14"/>
    <dgm:cxn modelId="{F2146A30-75F1-471F-9AD0-E5ED2365E12D}" type="presParOf" srcId="{9F661433-399B-400A-AFAA-82469EFA1617}" destId="{61854C98-A782-48DF-BE54-6ACA2EBD08D4}" srcOrd="4" destOrd="0" presId="urn:microsoft.com/office/officeart/2005/8/layout/chevron1#1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檢舉貼文處理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依狀態查詢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選擇通過</a:t>
          </a:r>
          <a:r>
            <a: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不通過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前台顯示</a:t>
          </a:r>
          <a:r>
            <a: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不顯示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1496837-C146-4203-919C-DDA073D3249D}" type="presOf" srcId="{CDB0B6FB-2E82-4D96-B406-313D967FBF25}" destId="{0662DEEC-3D5F-4F90-94B5-D03FEDE2EE75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B26E1D7-6396-4A94-98F8-A099EDBE5381}" type="presOf" srcId="{CDB0B6FB-2E82-4D96-B406-313D967FBF25}" destId="{3C841C24-61C1-4FE9-B484-3C130DFD9A1E}" srcOrd="1" destOrd="0" presId="urn:microsoft.com/office/officeart/2005/8/layout/process2#2"/>
    <dgm:cxn modelId="{32655232-022B-421E-927D-D48DDE694FCA}" type="presOf" srcId="{096092E9-C265-4256-9951-54A21CE46E20}" destId="{AC6E00E7-14D4-472D-A4CD-A7A2A9972696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A7B33795-2461-49CC-8A7E-1CBC3E2CD126}" type="presOf" srcId="{A39CB9B9-D42A-42D2-9848-9C059D1F25BB}" destId="{8B317D28-055E-4E86-8C42-2AF8D43A07BA}" srcOrd="0" destOrd="0" presId="urn:microsoft.com/office/officeart/2005/8/layout/process2#2"/>
    <dgm:cxn modelId="{F2C8880A-34AD-415C-ACD4-660B6EE946B5}" type="presOf" srcId="{CA5E1522-788C-43FA-9560-8BC5C2596BFC}" destId="{91BACE2F-BABE-411C-B1EF-1C3EBB0158D1}" srcOrd="0" destOrd="0" presId="urn:microsoft.com/office/officeart/2005/8/layout/process2#2"/>
    <dgm:cxn modelId="{90130170-8D3B-46A2-967B-952FDF9A1B44}" type="presOf" srcId="{160A4DD7-AAAF-47E1-A00A-82EB685BBCF8}" destId="{732BCC66-0785-456B-A412-A6756377A0A5}" srcOrd="0" destOrd="0" presId="urn:microsoft.com/office/officeart/2005/8/layout/process2#2"/>
    <dgm:cxn modelId="{6315A97D-ABA2-48B3-B276-F5E33DF8F790}" type="presOf" srcId="{A39CB9B9-D42A-42D2-9848-9C059D1F25BB}" destId="{D9B573A5-2D13-4A26-8E79-F1D7DE9E9C80}" srcOrd="1" destOrd="0" presId="urn:microsoft.com/office/officeart/2005/8/layout/process2#2"/>
    <dgm:cxn modelId="{1CC0CF72-AD0C-4BAC-A1AE-C9AAD28C792A}" type="presOf" srcId="{23B61EFD-7B8A-4A2F-A9EB-1A9E0C9F4EFC}" destId="{D65AC0CC-6934-42AE-BE7B-09296D709F4D}" srcOrd="0" destOrd="0" presId="urn:microsoft.com/office/officeart/2005/8/layout/process2#2"/>
    <dgm:cxn modelId="{88FFA1A4-E43D-4E9C-A756-78168E870433}" type="presOf" srcId="{F2270A89-CAA9-4154-AEC4-F9FFD7D91A5C}" destId="{903C71FF-7F30-49C5-9C0F-6757B051D277}" srcOrd="0" destOrd="0" presId="urn:microsoft.com/office/officeart/2005/8/layout/process2#2"/>
    <dgm:cxn modelId="{E3C4401F-4D7B-45C6-B054-FD3C400933E3}" type="presOf" srcId="{A1805EF4-A07E-4451-BDCD-20BEC1BBC793}" destId="{B3083E54-4C08-495D-BB2D-71F65F8B5C8F}" srcOrd="0" destOrd="0" presId="urn:microsoft.com/office/officeart/2005/8/layout/process2#2"/>
    <dgm:cxn modelId="{F0EC1313-F1F0-49FC-9678-2442D642D89E}" type="presOf" srcId="{CA5E1522-788C-43FA-9560-8BC5C2596BFC}" destId="{30FAC7A7-5575-49D8-B4C5-2930424A4B54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22DE1C4-B804-4182-B5BA-81AE1DADCE13}" type="presParOf" srcId="{AC6E00E7-14D4-472D-A4CD-A7A2A9972696}" destId="{903C71FF-7F30-49C5-9C0F-6757B051D277}" srcOrd="0" destOrd="0" presId="urn:microsoft.com/office/officeart/2005/8/layout/process2#2"/>
    <dgm:cxn modelId="{8C955EF8-F560-4F6F-B8C2-2A47F5C76EC3}" type="presParOf" srcId="{AC6E00E7-14D4-472D-A4CD-A7A2A9972696}" destId="{8B317D28-055E-4E86-8C42-2AF8D43A07BA}" srcOrd="1" destOrd="0" presId="urn:microsoft.com/office/officeart/2005/8/layout/process2#2"/>
    <dgm:cxn modelId="{1B371280-5638-4078-81BE-FD59A6F7985B}" type="presParOf" srcId="{8B317D28-055E-4E86-8C42-2AF8D43A07BA}" destId="{D9B573A5-2D13-4A26-8E79-F1D7DE9E9C80}" srcOrd="0" destOrd="0" presId="urn:microsoft.com/office/officeart/2005/8/layout/process2#2"/>
    <dgm:cxn modelId="{DB395A00-DF6E-4B22-A977-8A88D3DFBDD9}" type="presParOf" srcId="{AC6E00E7-14D4-472D-A4CD-A7A2A9972696}" destId="{D65AC0CC-6934-42AE-BE7B-09296D709F4D}" srcOrd="2" destOrd="0" presId="urn:microsoft.com/office/officeart/2005/8/layout/process2#2"/>
    <dgm:cxn modelId="{703CEC02-43A3-44F2-B57A-9C6649FCE942}" type="presParOf" srcId="{AC6E00E7-14D4-472D-A4CD-A7A2A9972696}" destId="{0662DEEC-3D5F-4F90-94B5-D03FEDE2EE75}" srcOrd="3" destOrd="0" presId="urn:microsoft.com/office/officeart/2005/8/layout/process2#2"/>
    <dgm:cxn modelId="{C28C7CFC-54D2-49CB-B200-BEDB274EB36E}" type="presParOf" srcId="{0662DEEC-3D5F-4F90-94B5-D03FEDE2EE75}" destId="{3C841C24-61C1-4FE9-B484-3C130DFD9A1E}" srcOrd="0" destOrd="0" presId="urn:microsoft.com/office/officeart/2005/8/layout/process2#2"/>
    <dgm:cxn modelId="{7A0721DA-7D56-498E-AC91-4C4C14005693}" type="presParOf" srcId="{AC6E00E7-14D4-472D-A4CD-A7A2A9972696}" destId="{B3083E54-4C08-495D-BB2D-71F65F8B5C8F}" srcOrd="4" destOrd="0" presId="urn:microsoft.com/office/officeart/2005/8/layout/process2#2"/>
    <dgm:cxn modelId="{45FB0158-FF0E-4820-AE8E-38AF3D841457}" type="presParOf" srcId="{AC6E00E7-14D4-472D-A4CD-A7A2A9972696}" destId="{91BACE2F-BABE-411C-B1EF-1C3EBB0158D1}" srcOrd="5" destOrd="0" presId="urn:microsoft.com/office/officeart/2005/8/layout/process2#2"/>
    <dgm:cxn modelId="{B3186AE4-8208-4AF3-8686-23B4EE1B2A4A}" type="presParOf" srcId="{91BACE2F-BABE-411C-B1EF-1C3EBB0158D1}" destId="{30FAC7A7-5575-49D8-B4C5-2930424A4B54}" srcOrd="0" destOrd="0" presId="urn:microsoft.com/office/officeart/2005/8/layout/process2#2"/>
    <dgm:cxn modelId="{5783AB89-2620-488F-8E5C-B48CBF5A4BF3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2" custLinFactNeighborX="95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2" custLinFactNeighborX="95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83209FA5-14D2-4085-A018-3A0D219BF4A2}" type="presOf" srcId="{5EF14767-3E70-4581-89C0-84E6687CA80A}" destId="{E266906B-8A44-4085-9158-8D1E3A9AC9B2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06F5D7B5-F07F-4947-87A3-1B56E4060045}" type="presOf" srcId="{39A78CE5-7BFB-4F53-AAE1-AD9982FDE469}" destId="{9F661433-399B-400A-AFAA-82469EFA1617}" srcOrd="0" destOrd="0" presId="urn:microsoft.com/office/officeart/2005/8/layout/chevron1"/>
    <dgm:cxn modelId="{F8F64AF9-094C-46AE-B217-27472B93CBCA}" type="presOf" srcId="{39145FF1-8507-483E-AD43-32772F54113C}" destId="{29D01546-521A-4FB2-A379-5AEC76AFD90A}" srcOrd="0" destOrd="0" presId="urn:microsoft.com/office/officeart/2005/8/layout/chevron1"/>
    <dgm:cxn modelId="{0EB14589-6E0B-4884-8E75-22F2841B479B}" type="presParOf" srcId="{9F661433-399B-400A-AFAA-82469EFA1617}" destId="{E266906B-8A44-4085-9158-8D1E3A9AC9B2}" srcOrd="0" destOrd="0" presId="urn:microsoft.com/office/officeart/2005/8/layout/chevron1"/>
    <dgm:cxn modelId="{7405732D-1028-41FF-A80D-0FF10B6B2193}" type="presParOf" srcId="{9F661433-399B-400A-AFAA-82469EFA1617}" destId="{5B86F228-2517-4C7F-9967-FE3E422C3ABF}" srcOrd="1" destOrd="0" presId="urn:microsoft.com/office/officeart/2005/8/layout/chevron1"/>
    <dgm:cxn modelId="{FDEF49AC-6704-498F-94B2-00304A342FCE}" type="presParOf" srcId="{9F661433-399B-400A-AFAA-82469EFA1617}" destId="{29D01546-521A-4FB2-A379-5AEC76AFD90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點選會員註冊</a:t>
          </a: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填寫基本資料</a:t>
          </a: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信箱收取驗證碼</a:t>
          </a: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重新登入完成註冊</a:t>
          </a:r>
        </a:p>
      </dgm:t>
    </dgm:pt>
    <dgm:pt modelId="{D269E3ED-B892-4164-9753-9838EDEAB415}" type="par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BE5816A1-80C0-4827-B5D3-919F52C38566}" type="sib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317D28-055E-4E86-8C42-2AF8D43A07BA}" type="pres">
      <dgm:prSet presAssocID="{A39CB9B9-D42A-42D2-9848-9C059D1F25B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9B573A5-2D13-4A26-8E79-F1D7DE9E9C80}" type="pres">
      <dgm:prSet presAssocID="{A39CB9B9-D42A-42D2-9848-9C059D1F25B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62DEEC-3D5F-4F90-94B5-D03FEDE2EE75}" type="pres">
      <dgm:prSet presAssocID="{CDB0B6FB-2E82-4D96-B406-313D967FBF25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3C841C24-61C1-4FE9-B484-3C130DFD9A1E}" type="pres">
      <dgm:prSet presAssocID="{CDB0B6FB-2E82-4D96-B406-313D967FBF25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BACE2F-BABE-411C-B1EF-1C3EBB0158D1}" type="pres">
      <dgm:prSet presAssocID="{CA5E1522-788C-43FA-9560-8BC5C2596BFC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0FAC7A7-5575-49D8-B4C5-2930424A4B54}" type="pres">
      <dgm:prSet presAssocID="{CA5E1522-788C-43FA-9560-8BC5C2596BFC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85CEE4-97DF-4930-8F1D-EA6E7BC84412}" type="presOf" srcId="{CA5E1522-788C-43FA-9560-8BC5C2596BFC}" destId="{91BACE2F-BABE-411C-B1EF-1C3EBB0158D1}" srcOrd="0" destOrd="0" presId="urn:microsoft.com/office/officeart/2005/8/layout/process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56D0FD73-F926-46F4-86E3-E1E5244404F6}" type="presOf" srcId="{160A4DD7-AAAF-47E1-A00A-82EB685BBCF8}" destId="{732BCC66-0785-456B-A412-A6756377A0A5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38124D5-528E-47A8-8209-C66062DE93FB}" type="presOf" srcId="{CA5E1522-788C-43FA-9560-8BC5C2596BFC}" destId="{30FAC7A7-5575-49D8-B4C5-2930424A4B54}" srcOrd="1" destOrd="0" presId="urn:microsoft.com/office/officeart/2005/8/layout/process2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  <dgm:cxn modelId="{9D03E384-FA45-4990-AE4C-F643618E6A9C}" type="presParOf" srcId="{AC6E00E7-14D4-472D-A4CD-A7A2A9972696}" destId="{91BACE2F-BABE-411C-B1EF-1C3EBB0158D1}" srcOrd="5" destOrd="0" presId="urn:microsoft.com/office/officeart/2005/8/layout/process2"/>
    <dgm:cxn modelId="{B0CEA564-5E6F-408D-8F50-974EBBC2ED46}" type="presParOf" srcId="{91BACE2F-BABE-411C-B1EF-1C3EBB0158D1}" destId="{30FAC7A7-5575-49D8-B4C5-2930424A4B54}" srcOrd="0" destOrd="0" presId="urn:microsoft.com/office/officeart/2005/8/layout/process2"/>
    <dgm:cxn modelId="{BE92CED2-1ECF-44AF-AF82-9332860FF798}" type="presParOf" srcId="{AC6E00E7-14D4-472D-A4CD-A7A2A9972696}" destId="{732BCC66-0785-456B-A412-A6756377A0A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957558" y="1820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總公司分店資訊</a:t>
          </a:r>
        </a:p>
      </dsp:txBody>
      <dsp:txXfrm>
        <a:off x="1977393" y="21655"/>
        <a:ext cx="1737987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957558" y="1017624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點選新增</a:t>
          </a:r>
        </a:p>
      </dsp:txBody>
      <dsp:txXfrm>
        <a:off x="1977393" y="1037459"/>
        <a:ext cx="1737987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957558" y="2033429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輸入分店資訊</a:t>
          </a:r>
        </a:p>
      </dsp:txBody>
      <dsp:txXfrm>
        <a:off x="1977393" y="2053264"/>
        <a:ext cx="1737987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957558" y="3049233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管理頁面顯示</a:t>
          </a:r>
        </a:p>
      </dsp:txBody>
      <dsp:txXfrm>
        <a:off x="1977393" y="3069068"/>
        <a:ext cx="1737987" cy="6375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分店員工管理</a:t>
          </a: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2007529" y="1398096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            員工、權限</a:t>
          </a:r>
        </a:p>
      </dsp:txBody>
      <dsp:txXfrm>
        <a:off x="2034828" y="1425395"/>
        <a:ext cx="162311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2007529" y="2796192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顯示員工      權限資料</a:t>
          </a:r>
        </a:p>
      </dsp:txBody>
      <dsp:txXfrm>
        <a:off x="2034828" y="2823491"/>
        <a:ext cx="1623117" cy="8774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98506" y="1571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15214"/>
        <a:ext cx="1268476" cy="438507"/>
      </dsp:txXfrm>
    </dsp:sp>
    <dsp:sp modelId="{8B317D28-055E-4E86-8C42-2AF8D43A07BA}">
      <dsp:nvSpPr>
        <dsp:cNvPr id="0" name=""/>
        <dsp:cNvSpPr/>
      </dsp:nvSpPr>
      <dsp:spPr>
        <a:xfrm rot="5400000">
          <a:off x="2759051" y="479010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496477"/>
        <a:ext cx="125765" cy="122270"/>
      </dsp:txXfrm>
    </dsp:sp>
    <dsp:sp modelId="{D65AC0CC-6934-42AE-BE7B-09296D709F4D}">
      <dsp:nvSpPr>
        <dsp:cNvPr id="0" name=""/>
        <dsp:cNvSpPr/>
      </dsp:nvSpPr>
      <dsp:spPr>
        <a:xfrm>
          <a:off x="2198506" y="700262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713905"/>
        <a:ext cx="1268476" cy="438507"/>
      </dsp:txXfrm>
    </dsp:sp>
    <dsp:sp modelId="{0662DEEC-3D5F-4F90-94B5-D03FEDE2EE75}">
      <dsp:nvSpPr>
        <dsp:cNvPr id="0" name=""/>
        <dsp:cNvSpPr/>
      </dsp:nvSpPr>
      <dsp:spPr>
        <a:xfrm rot="5400000">
          <a:off x="2759051" y="1177701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1195168"/>
        <a:ext cx="125765" cy="122270"/>
      </dsp:txXfrm>
    </dsp:sp>
    <dsp:sp modelId="{B3083E54-4C08-495D-BB2D-71F65F8B5C8F}">
      <dsp:nvSpPr>
        <dsp:cNvPr id="0" name=""/>
        <dsp:cNvSpPr/>
      </dsp:nvSpPr>
      <dsp:spPr>
        <a:xfrm>
          <a:off x="2198506" y="1398953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自選食材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1412596"/>
        <a:ext cx="1268476" cy="438507"/>
      </dsp:txXfrm>
    </dsp:sp>
    <dsp:sp modelId="{91BACE2F-BABE-411C-B1EF-1C3EBB0158D1}">
      <dsp:nvSpPr>
        <dsp:cNvPr id="0" name=""/>
        <dsp:cNvSpPr/>
      </dsp:nvSpPr>
      <dsp:spPr>
        <a:xfrm rot="5400000">
          <a:off x="2759051" y="1876392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1893859"/>
        <a:ext cx="125765" cy="122270"/>
      </dsp:txXfrm>
    </dsp:sp>
    <dsp:sp modelId="{732BCC66-0785-456B-A412-A6756377A0A5}">
      <dsp:nvSpPr>
        <dsp:cNvPr id="0" name=""/>
        <dsp:cNvSpPr/>
      </dsp:nvSpPr>
      <dsp:spPr>
        <a:xfrm>
          <a:off x="2198506" y="2097644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自訂餐點名稱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2111287"/>
        <a:ext cx="1268476" cy="438507"/>
      </dsp:txXfrm>
    </dsp:sp>
    <dsp:sp modelId="{603F0BB1-6AF3-4DEA-91E9-F583D9EA7A35}">
      <dsp:nvSpPr>
        <dsp:cNvPr id="0" name=""/>
        <dsp:cNvSpPr/>
      </dsp:nvSpPr>
      <dsp:spPr>
        <a:xfrm rot="5400000">
          <a:off x="2759051" y="2575083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2592550"/>
        <a:ext cx="125765" cy="122270"/>
      </dsp:txXfrm>
    </dsp:sp>
    <dsp:sp modelId="{A0C74D27-6A2D-4334-8336-ADA1EB1B8CA8}">
      <dsp:nvSpPr>
        <dsp:cNvPr id="0" name=""/>
        <dsp:cNvSpPr/>
      </dsp:nvSpPr>
      <dsp:spPr>
        <a:xfrm>
          <a:off x="2198506" y="2796335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2809978"/>
        <a:ext cx="1268476" cy="438507"/>
      </dsp:txXfrm>
    </dsp:sp>
    <dsp:sp modelId="{8E4163B7-8FD2-4D78-BC60-1CB89EE0FEB2}">
      <dsp:nvSpPr>
        <dsp:cNvPr id="0" name=""/>
        <dsp:cNvSpPr/>
      </dsp:nvSpPr>
      <dsp:spPr>
        <a:xfrm rot="5400000">
          <a:off x="2759051" y="3273774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-5400000">
        <a:off x="2783505" y="3291241"/>
        <a:ext cx="125765" cy="122270"/>
      </dsp:txXfrm>
    </dsp:sp>
    <dsp:sp modelId="{324C2C03-BA6A-4A87-8ADB-DE9BA5EC0936}">
      <dsp:nvSpPr>
        <dsp:cNvPr id="0" name=""/>
        <dsp:cNvSpPr/>
      </dsp:nvSpPr>
      <dsp:spPr>
        <a:xfrm>
          <a:off x="2198506" y="3495026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3508669"/>
        <a:ext cx="1268476" cy="43850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184" y="1934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點選分店資訊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23014"/>
        <a:ext cx="1550245" cy="677571"/>
      </dsp:txXfrm>
    </dsp:sp>
    <dsp:sp modelId="{8B317D28-055E-4E86-8C42-2AF8D43A07BA}">
      <dsp:nvSpPr>
        <dsp:cNvPr id="0" name=""/>
        <dsp:cNvSpPr/>
      </dsp:nvSpPr>
      <dsp:spPr>
        <a:xfrm rot="5400000">
          <a:off x="2711437" y="739659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766649"/>
        <a:ext cx="194327" cy="188929"/>
      </dsp:txXfrm>
    </dsp:sp>
    <dsp:sp modelId="{D65AC0CC-6934-42AE-BE7B-09296D709F4D}">
      <dsp:nvSpPr>
        <dsp:cNvPr id="0" name=""/>
        <dsp:cNvSpPr/>
      </dsp:nvSpPr>
      <dsp:spPr>
        <a:xfrm>
          <a:off x="2050184" y="1081531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選擇城市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1102611"/>
        <a:ext cx="1550245" cy="677571"/>
      </dsp:txXfrm>
    </dsp:sp>
    <dsp:sp modelId="{0662DEEC-3D5F-4F90-94B5-D03FEDE2EE75}">
      <dsp:nvSpPr>
        <dsp:cNvPr id="0" name=""/>
        <dsp:cNvSpPr/>
      </dsp:nvSpPr>
      <dsp:spPr>
        <a:xfrm rot="5400000">
          <a:off x="2711437" y="1819256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1846246"/>
        <a:ext cx="194327" cy="188929"/>
      </dsp:txXfrm>
    </dsp:sp>
    <dsp:sp modelId="{732BCC66-0785-456B-A412-A6756377A0A5}">
      <dsp:nvSpPr>
        <dsp:cNvPr id="0" name=""/>
        <dsp:cNvSpPr/>
      </dsp:nvSpPr>
      <dsp:spPr>
        <a:xfrm>
          <a:off x="2050184" y="2161128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看更多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2182208"/>
        <a:ext cx="1550245" cy="677571"/>
      </dsp:txXfrm>
    </dsp:sp>
    <dsp:sp modelId="{603F0BB1-6AF3-4DEA-91E9-F583D9EA7A35}">
      <dsp:nvSpPr>
        <dsp:cNvPr id="0" name=""/>
        <dsp:cNvSpPr/>
      </dsp:nvSpPr>
      <dsp:spPr>
        <a:xfrm rot="5400000">
          <a:off x="2711437" y="2898853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2925843"/>
        <a:ext cx="194327" cy="188929"/>
      </dsp:txXfrm>
    </dsp:sp>
    <dsp:sp modelId="{A0C74D27-6A2D-4334-8336-ADA1EB1B8CA8}">
      <dsp:nvSpPr>
        <dsp:cNvPr id="0" name=""/>
        <dsp:cNvSpPr/>
      </dsp:nvSpPr>
      <dsp:spPr>
        <a:xfrm>
          <a:off x="2050184" y="3240725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分店詳細資訊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3261805"/>
        <a:ext cx="1550245" cy="677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98506" y="1571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15214"/>
        <a:ext cx="1268476" cy="438507"/>
      </dsp:txXfrm>
    </dsp:sp>
    <dsp:sp modelId="{8B317D28-055E-4E86-8C42-2AF8D43A07BA}">
      <dsp:nvSpPr>
        <dsp:cNvPr id="0" name=""/>
        <dsp:cNvSpPr/>
      </dsp:nvSpPr>
      <dsp:spPr>
        <a:xfrm rot="5400000">
          <a:off x="2759051" y="479010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496477"/>
        <a:ext cx="125765" cy="122270"/>
      </dsp:txXfrm>
    </dsp:sp>
    <dsp:sp modelId="{D65AC0CC-6934-42AE-BE7B-09296D709F4D}">
      <dsp:nvSpPr>
        <dsp:cNvPr id="0" name=""/>
        <dsp:cNvSpPr/>
      </dsp:nvSpPr>
      <dsp:spPr>
        <a:xfrm>
          <a:off x="2198506" y="700262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713905"/>
        <a:ext cx="1268476" cy="438507"/>
      </dsp:txXfrm>
    </dsp:sp>
    <dsp:sp modelId="{0662DEEC-3D5F-4F90-94B5-D03FEDE2EE75}">
      <dsp:nvSpPr>
        <dsp:cNvPr id="0" name=""/>
        <dsp:cNvSpPr/>
      </dsp:nvSpPr>
      <dsp:spPr>
        <a:xfrm rot="5400000">
          <a:off x="2759051" y="1177701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1195168"/>
        <a:ext cx="125765" cy="122270"/>
      </dsp:txXfrm>
    </dsp:sp>
    <dsp:sp modelId="{B3083E54-4C08-495D-BB2D-71F65F8B5C8F}">
      <dsp:nvSpPr>
        <dsp:cNvPr id="0" name=""/>
        <dsp:cNvSpPr/>
      </dsp:nvSpPr>
      <dsp:spPr>
        <a:xfrm>
          <a:off x="2198506" y="1398953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加入購物車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1412596"/>
        <a:ext cx="1268476" cy="438507"/>
      </dsp:txXfrm>
    </dsp:sp>
    <dsp:sp modelId="{91BACE2F-BABE-411C-B1EF-1C3EBB0158D1}">
      <dsp:nvSpPr>
        <dsp:cNvPr id="0" name=""/>
        <dsp:cNvSpPr/>
      </dsp:nvSpPr>
      <dsp:spPr>
        <a:xfrm rot="5400000">
          <a:off x="2759051" y="1876392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1893859"/>
        <a:ext cx="125765" cy="122270"/>
      </dsp:txXfrm>
    </dsp:sp>
    <dsp:sp modelId="{732BCC66-0785-456B-A412-A6756377A0A5}">
      <dsp:nvSpPr>
        <dsp:cNvPr id="0" name=""/>
        <dsp:cNvSpPr/>
      </dsp:nvSpPr>
      <dsp:spPr>
        <a:xfrm>
          <a:off x="2198506" y="2097644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新增修改餐點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2111287"/>
        <a:ext cx="1268476" cy="438507"/>
      </dsp:txXfrm>
    </dsp:sp>
    <dsp:sp modelId="{603F0BB1-6AF3-4DEA-91E9-F583D9EA7A35}">
      <dsp:nvSpPr>
        <dsp:cNvPr id="0" name=""/>
        <dsp:cNvSpPr/>
      </dsp:nvSpPr>
      <dsp:spPr>
        <a:xfrm rot="5400000">
          <a:off x="2759051" y="2575083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800" kern="1200"/>
        </a:p>
      </dsp:txBody>
      <dsp:txXfrm rot="-5400000">
        <a:off x="2783505" y="2592550"/>
        <a:ext cx="125765" cy="122270"/>
      </dsp:txXfrm>
    </dsp:sp>
    <dsp:sp modelId="{A0C74D27-6A2D-4334-8336-ADA1EB1B8CA8}">
      <dsp:nvSpPr>
        <dsp:cNvPr id="0" name=""/>
        <dsp:cNvSpPr/>
      </dsp:nvSpPr>
      <dsp:spPr>
        <a:xfrm>
          <a:off x="2198506" y="2796335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2809978"/>
        <a:ext cx="1268476" cy="438507"/>
      </dsp:txXfrm>
    </dsp:sp>
    <dsp:sp modelId="{8E4163B7-8FD2-4D78-BC60-1CB89EE0FEB2}">
      <dsp:nvSpPr>
        <dsp:cNvPr id="0" name=""/>
        <dsp:cNvSpPr/>
      </dsp:nvSpPr>
      <dsp:spPr>
        <a:xfrm rot="5400000">
          <a:off x="2759051" y="3273774"/>
          <a:ext cx="174672" cy="2096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 rot="-5400000">
        <a:off x="2783505" y="3291241"/>
        <a:ext cx="125765" cy="122270"/>
      </dsp:txXfrm>
    </dsp:sp>
    <dsp:sp modelId="{324C2C03-BA6A-4A87-8ADB-DE9BA5EC0936}">
      <dsp:nvSpPr>
        <dsp:cNvPr id="0" name=""/>
        <dsp:cNvSpPr/>
      </dsp:nvSpPr>
      <dsp:spPr>
        <a:xfrm>
          <a:off x="2198506" y="3495026"/>
          <a:ext cx="1295762" cy="465793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準備結帳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149" y="3508669"/>
        <a:ext cx="1268476" cy="43850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2887" y="0"/>
        <a:ext cx="1012719" cy="485774"/>
      </dsp:txXfrm>
    </dsp:sp>
    <dsp:sp modelId="{29D01546-521A-4FB2-A379-5AEC76AFD90A}">
      <dsp:nvSpPr>
        <dsp:cNvPr id="0" name=""/>
        <dsp:cNvSpPr/>
      </dsp:nvSpPr>
      <dsp:spPr>
        <a:xfrm>
          <a:off x="133964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582527" y="0"/>
        <a:ext cx="1012719" cy="485774"/>
      </dsp:txXfrm>
    </dsp:sp>
    <dsp:sp modelId="{61854C98-A782-48DF-BE54-6ACA2EBD08D4}">
      <dsp:nvSpPr>
        <dsp:cNvPr id="0" name=""/>
        <dsp:cNvSpPr/>
      </dsp:nvSpPr>
      <dsp:spPr>
        <a:xfrm>
          <a:off x="2697287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2940174" y="0"/>
        <a:ext cx="1012719" cy="485774"/>
      </dsp:txXfrm>
    </dsp:sp>
    <dsp:sp modelId="{B60B7AE0-D029-4FA2-91E6-AF2BE785882A}">
      <dsp:nvSpPr>
        <dsp:cNvPr id="0" name=""/>
        <dsp:cNvSpPr/>
      </dsp:nvSpPr>
      <dsp:spPr>
        <a:xfrm>
          <a:off x="4045931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288818" y="0"/>
        <a:ext cx="1012719" cy="485774"/>
      </dsp:txXfrm>
    </dsp:sp>
    <dsp:sp modelId="{BF3C33A5-5263-4695-BAA2-BA9D094C5027}">
      <dsp:nvSpPr>
        <dsp:cNvPr id="0" name=""/>
        <dsp:cNvSpPr/>
      </dsp:nvSpPr>
      <dsp:spPr>
        <a:xfrm>
          <a:off x="5394575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sz="1100" b="1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點餐</a:t>
          </a:r>
        </a:p>
      </dsp:txBody>
      <dsp:txXfrm>
        <a:off x="5637462" y="0"/>
        <a:ext cx="1012719" cy="485774"/>
      </dsp:txXfrm>
    </dsp:sp>
    <dsp:sp modelId="{2F0DD2E7-7D92-4B90-844C-1D7A8596F0A1}">
      <dsp:nvSpPr>
        <dsp:cNvPr id="0" name=""/>
        <dsp:cNvSpPr/>
      </dsp:nvSpPr>
      <dsp:spPr>
        <a:xfrm>
          <a:off x="6743219" y="0"/>
          <a:ext cx="1498493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購物車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986106" y="0"/>
        <a:ext cx="1012719" cy="485774"/>
      </dsp:txXfrm>
    </dsp:sp>
    <dsp:sp modelId="{3140F305-7E19-41C1-AC90-1A85F9CFC6F7}">
      <dsp:nvSpPr>
        <dsp:cNvPr id="0" name=""/>
        <dsp:cNvSpPr/>
      </dsp:nvSpPr>
      <dsp:spPr>
        <a:xfrm>
          <a:off x="8091862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334749" y="0"/>
        <a:ext cx="1012719" cy="48577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184" y="1934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23014"/>
        <a:ext cx="1550245" cy="677571"/>
      </dsp:txXfrm>
    </dsp:sp>
    <dsp:sp modelId="{8B317D28-055E-4E86-8C42-2AF8D43A07BA}">
      <dsp:nvSpPr>
        <dsp:cNvPr id="0" name=""/>
        <dsp:cNvSpPr/>
      </dsp:nvSpPr>
      <dsp:spPr>
        <a:xfrm rot="5400000">
          <a:off x="2711437" y="739659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766649"/>
        <a:ext cx="194327" cy="188929"/>
      </dsp:txXfrm>
    </dsp:sp>
    <dsp:sp modelId="{D65AC0CC-6934-42AE-BE7B-09296D709F4D}">
      <dsp:nvSpPr>
        <dsp:cNvPr id="0" name=""/>
        <dsp:cNvSpPr/>
      </dsp:nvSpPr>
      <dsp:spPr>
        <a:xfrm>
          <a:off x="2050184" y="1081531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選擇優惠卷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1102611"/>
        <a:ext cx="1550245" cy="677571"/>
      </dsp:txXfrm>
    </dsp:sp>
    <dsp:sp modelId="{0662DEEC-3D5F-4F90-94B5-D03FEDE2EE75}">
      <dsp:nvSpPr>
        <dsp:cNvPr id="0" name=""/>
        <dsp:cNvSpPr/>
      </dsp:nvSpPr>
      <dsp:spPr>
        <a:xfrm rot="5400000">
          <a:off x="2711437" y="1819256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1846246"/>
        <a:ext cx="194327" cy="188929"/>
      </dsp:txXfrm>
    </dsp:sp>
    <dsp:sp modelId="{B3083E54-4C08-495D-BB2D-71F65F8B5C8F}">
      <dsp:nvSpPr>
        <dsp:cNvPr id="0" name=""/>
        <dsp:cNvSpPr/>
      </dsp:nvSpPr>
      <dsp:spPr>
        <a:xfrm>
          <a:off x="2050184" y="2161128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填入訂購資訊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2182208"/>
        <a:ext cx="1550245" cy="677571"/>
      </dsp:txXfrm>
    </dsp:sp>
    <dsp:sp modelId="{91BACE2F-BABE-411C-B1EF-1C3EBB0158D1}">
      <dsp:nvSpPr>
        <dsp:cNvPr id="0" name=""/>
        <dsp:cNvSpPr/>
      </dsp:nvSpPr>
      <dsp:spPr>
        <a:xfrm rot="5400000">
          <a:off x="2711437" y="2898853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2925843"/>
        <a:ext cx="194327" cy="188929"/>
      </dsp:txXfrm>
    </dsp:sp>
    <dsp:sp modelId="{732BCC66-0785-456B-A412-A6756377A0A5}">
      <dsp:nvSpPr>
        <dsp:cNvPr id="0" name=""/>
        <dsp:cNvSpPr/>
      </dsp:nvSpPr>
      <dsp:spPr>
        <a:xfrm>
          <a:off x="2050184" y="3240725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送出訂單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3261805"/>
        <a:ext cx="1550245" cy="67757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2887" y="0"/>
        <a:ext cx="1012719" cy="485774"/>
      </dsp:txXfrm>
    </dsp:sp>
    <dsp:sp modelId="{29D01546-521A-4FB2-A379-5AEC76AFD90A}">
      <dsp:nvSpPr>
        <dsp:cNvPr id="0" name=""/>
        <dsp:cNvSpPr/>
      </dsp:nvSpPr>
      <dsp:spPr>
        <a:xfrm>
          <a:off x="133964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582527" y="0"/>
        <a:ext cx="1012719" cy="485774"/>
      </dsp:txXfrm>
    </dsp:sp>
    <dsp:sp modelId="{61854C98-A782-48DF-BE54-6ACA2EBD08D4}">
      <dsp:nvSpPr>
        <dsp:cNvPr id="0" name=""/>
        <dsp:cNvSpPr/>
      </dsp:nvSpPr>
      <dsp:spPr>
        <a:xfrm>
          <a:off x="2697287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2940174" y="0"/>
        <a:ext cx="1012719" cy="485774"/>
      </dsp:txXfrm>
    </dsp:sp>
    <dsp:sp modelId="{B60B7AE0-D029-4FA2-91E6-AF2BE785882A}">
      <dsp:nvSpPr>
        <dsp:cNvPr id="0" name=""/>
        <dsp:cNvSpPr/>
      </dsp:nvSpPr>
      <dsp:spPr>
        <a:xfrm>
          <a:off x="4045931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288818" y="0"/>
        <a:ext cx="1012719" cy="485774"/>
      </dsp:txXfrm>
    </dsp:sp>
    <dsp:sp modelId="{BF3C33A5-5263-4695-BAA2-BA9D094C5027}">
      <dsp:nvSpPr>
        <dsp:cNvPr id="0" name=""/>
        <dsp:cNvSpPr/>
      </dsp:nvSpPr>
      <dsp:spPr>
        <a:xfrm>
          <a:off x="5394575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sz="1100" b="1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點餐</a:t>
          </a:r>
        </a:p>
      </dsp:txBody>
      <dsp:txXfrm>
        <a:off x="5637462" y="0"/>
        <a:ext cx="1012719" cy="485774"/>
      </dsp:txXfrm>
    </dsp:sp>
    <dsp:sp modelId="{2F0DD2E7-7D92-4B90-844C-1D7A8596F0A1}">
      <dsp:nvSpPr>
        <dsp:cNvPr id="0" name=""/>
        <dsp:cNvSpPr/>
      </dsp:nvSpPr>
      <dsp:spPr>
        <a:xfrm>
          <a:off x="6743219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購物車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986106" y="0"/>
        <a:ext cx="1012719" cy="485774"/>
      </dsp:txXfrm>
    </dsp:sp>
    <dsp:sp modelId="{3140F305-7E19-41C1-AC90-1A85F9CFC6F7}">
      <dsp:nvSpPr>
        <dsp:cNvPr id="0" name=""/>
        <dsp:cNvSpPr/>
      </dsp:nvSpPr>
      <dsp:spPr>
        <a:xfrm>
          <a:off x="8091862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334749" y="0"/>
        <a:ext cx="1012719" cy="48577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2887" y="0"/>
        <a:ext cx="1012720" cy="485773"/>
      </dsp:txXfrm>
    </dsp:sp>
    <dsp:sp modelId="{7C053631-95BC-4F4A-A62F-7205AF782364}">
      <dsp:nvSpPr>
        <dsp:cNvPr id="0" name=""/>
        <dsp:cNvSpPr/>
      </dsp:nvSpPr>
      <dsp:spPr>
        <a:xfrm>
          <a:off x="1348643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儲值點數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1530" y="0"/>
        <a:ext cx="1012720" cy="485773"/>
      </dsp:txXfrm>
    </dsp:sp>
    <dsp:sp modelId="{29D01546-521A-4FB2-A379-5AEC76AFD90A}">
      <dsp:nvSpPr>
        <dsp:cNvPr id="0" name=""/>
        <dsp:cNvSpPr/>
      </dsp:nvSpPr>
      <dsp:spPr>
        <a:xfrm>
          <a:off x="2694455" y="0"/>
          <a:ext cx="1498493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2937342" y="0"/>
        <a:ext cx="1012720" cy="485773"/>
      </dsp:txXfrm>
    </dsp:sp>
    <dsp:sp modelId="{61854C98-A782-48DF-BE54-6ACA2EBD08D4}">
      <dsp:nvSpPr>
        <dsp:cNvPr id="0" name=""/>
        <dsp:cNvSpPr/>
      </dsp:nvSpPr>
      <dsp:spPr>
        <a:xfrm>
          <a:off x="4054932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4297819" y="0"/>
        <a:ext cx="1012720" cy="485773"/>
      </dsp:txXfrm>
    </dsp:sp>
    <dsp:sp modelId="{B60B7AE0-D029-4FA2-91E6-AF2BE785882A}">
      <dsp:nvSpPr>
        <dsp:cNvPr id="0" name=""/>
        <dsp:cNvSpPr/>
      </dsp:nvSpPr>
      <dsp:spPr>
        <a:xfrm>
          <a:off x="5394575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5637462" y="0"/>
        <a:ext cx="1012720" cy="485773"/>
      </dsp:txXfrm>
    </dsp:sp>
    <dsp:sp modelId="{BF3C33A5-5263-4695-BAA2-BA9D094C5027}">
      <dsp:nvSpPr>
        <dsp:cNvPr id="0" name=""/>
        <dsp:cNvSpPr/>
      </dsp:nvSpPr>
      <dsp:spPr>
        <a:xfrm>
          <a:off x="6743219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986106" y="0"/>
        <a:ext cx="1012720" cy="485773"/>
      </dsp:txXfrm>
    </dsp:sp>
    <dsp:sp modelId="{4F581926-C408-4AA0-A9B6-6B44BE6FD453}">
      <dsp:nvSpPr>
        <dsp:cNvPr id="0" name=""/>
        <dsp:cNvSpPr/>
      </dsp:nvSpPr>
      <dsp:spPr>
        <a:xfrm>
          <a:off x="8091862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334749" y="0"/>
        <a:ext cx="1012720" cy="48577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184" y="1934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點選儲值點數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23014"/>
        <a:ext cx="1550245" cy="677571"/>
      </dsp:txXfrm>
    </dsp:sp>
    <dsp:sp modelId="{8B317D28-055E-4E86-8C42-2AF8D43A07BA}">
      <dsp:nvSpPr>
        <dsp:cNvPr id="0" name=""/>
        <dsp:cNvSpPr/>
      </dsp:nvSpPr>
      <dsp:spPr>
        <a:xfrm rot="5400000">
          <a:off x="2711437" y="739659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766649"/>
        <a:ext cx="194327" cy="188929"/>
      </dsp:txXfrm>
    </dsp:sp>
    <dsp:sp modelId="{D65AC0CC-6934-42AE-BE7B-09296D709F4D}">
      <dsp:nvSpPr>
        <dsp:cNvPr id="0" name=""/>
        <dsp:cNvSpPr/>
      </dsp:nvSpPr>
      <dsp:spPr>
        <a:xfrm>
          <a:off x="2050184" y="1081531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選擇點數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1102611"/>
        <a:ext cx="1550245" cy="677571"/>
      </dsp:txXfrm>
    </dsp:sp>
    <dsp:sp modelId="{0662DEEC-3D5F-4F90-94B5-D03FEDE2EE75}">
      <dsp:nvSpPr>
        <dsp:cNvPr id="0" name=""/>
        <dsp:cNvSpPr/>
      </dsp:nvSpPr>
      <dsp:spPr>
        <a:xfrm rot="5400000">
          <a:off x="2711437" y="1819256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1846246"/>
        <a:ext cx="194327" cy="188929"/>
      </dsp:txXfrm>
    </dsp:sp>
    <dsp:sp modelId="{B3083E54-4C08-495D-BB2D-71F65F8B5C8F}">
      <dsp:nvSpPr>
        <dsp:cNvPr id="0" name=""/>
        <dsp:cNvSpPr/>
      </dsp:nvSpPr>
      <dsp:spPr>
        <a:xfrm>
          <a:off x="2050184" y="2161128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填入訂購資訊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2182208"/>
        <a:ext cx="1550245" cy="677571"/>
      </dsp:txXfrm>
    </dsp:sp>
    <dsp:sp modelId="{91BACE2F-BABE-411C-B1EF-1C3EBB0158D1}">
      <dsp:nvSpPr>
        <dsp:cNvPr id="0" name=""/>
        <dsp:cNvSpPr/>
      </dsp:nvSpPr>
      <dsp:spPr>
        <a:xfrm rot="5400000">
          <a:off x="2711437" y="2898853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2925843"/>
        <a:ext cx="194327" cy="188929"/>
      </dsp:txXfrm>
    </dsp:sp>
    <dsp:sp modelId="{732BCC66-0785-456B-A412-A6756377A0A5}">
      <dsp:nvSpPr>
        <dsp:cNvPr id="0" name=""/>
        <dsp:cNvSpPr/>
      </dsp:nvSpPr>
      <dsp:spPr>
        <a:xfrm>
          <a:off x="2050184" y="3240725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送出儲值訂單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3261805"/>
        <a:ext cx="1550245" cy="67757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2887" y="0"/>
        <a:ext cx="1012719" cy="485774"/>
      </dsp:txXfrm>
    </dsp:sp>
    <dsp:sp modelId="{29D01546-521A-4FB2-A379-5AEC76AFD90A}">
      <dsp:nvSpPr>
        <dsp:cNvPr id="0" name=""/>
        <dsp:cNvSpPr/>
      </dsp:nvSpPr>
      <dsp:spPr>
        <a:xfrm>
          <a:off x="133964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582527" y="0"/>
        <a:ext cx="1012719" cy="485774"/>
      </dsp:txXfrm>
    </dsp:sp>
    <dsp:sp modelId="{61854C98-A782-48DF-BE54-6ACA2EBD08D4}">
      <dsp:nvSpPr>
        <dsp:cNvPr id="0" name=""/>
        <dsp:cNvSpPr/>
      </dsp:nvSpPr>
      <dsp:spPr>
        <a:xfrm>
          <a:off x="2697287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2940174" y="0"/>
        <a:ext cx="1012719" cy="485774"/>
      </dsp:txXfrm>
    </dsp:sp>
    <dsp:sp modelId="{B60B7AE0-D029-4FA2-91E6-AF2BE785882A}">
      <dsp:nvSpPr>
        <dsp:cNvPr id="0" name=""/>
        <dsp:cNvSpPr/>
      </dsp:nvSpPr>
      <dsp:spPr>
        <a:xfrm>
          <a:off x="4045931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288818" y="0"/>
        <a:ext cx="1012719" cy="485774"/>
      </dsp:txXfrm>
    </dsp:sp>
    <dsp:sp modelId="{BF3C33A5-5263-4695-BAA2-BA9D094C5027}">
      <dsp:nvSpPr>
        <dsp:cNvPr id="0" name=""/>
        <dsp:cNvSpPr/>
      </dsp:nvSpPr>
      <dsp:spPr>
        <a:xfrm>
          <a:off x="5394575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sz="1100" b="1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點餐</a:t>
          </a:r>
        </a:p>
      </dsp:txBody>
      <dsp:txXfrm>
        <a:off x="5637462" y="0"/>
        <a:ext cx="1012719" cy="485774"/>
      </dsp:txXfrm>
    </dsp:sp>
    <dsp:sp modelId="{2F0DD2E7-7D92-4B90-844C-1D7A8596F0A1}">
      <dsp:nvSpPr>
        <dsp:cNvPr id="0" name=""/>
        <dsp:cNvSpPr/>
      </dsp:nvSpPr>
      <dsp:spPr>
        <a:xfrm>
          <a:off x="6743219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購物車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986106" y="0"/>
        <a:ext cx="1012719" cy="485774"/>
      </dsp:txXfrm>
    </dsp:sp>
    <dsp:sp modelId="{3140F305-7E19-41C1-AC90-1A85F9CFC6F7}">
      <dsp:nvSpPr>
        <dsp:cNvPr id="0" name=""/>
        <dsp:cNvSpPr/>
      </dsp:nvSpPr>
      <dsp:spPr>
        <a:xfrm>
          <a:off x="8091862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334749" y="0"/>
        <a:ext cx="1012719" cy="485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2887" y="0"/>
        <a:ext cx="1012720" cy="485773"/>
      </dsp:txXfrm>
    </dsp:sp>
    <dsp:sp modelId="{E4A9D2A1-833E-47DD-8134-CADE8DD1A45C}">
      <dsp:nvSpPr>
        <dsp:cNvPr id="0" name=""/>
        <dsp:cNvSpPr/>
      </dsp:nvSpPr>
      <dsp:spPr>
        <a:xfrm>
          <a:off x="1348643" y="0"/>
          <a:ext cx="1498493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儲值點數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1530" y="0"/>
        <a:ext cx="1012720" cy="485773"/>
      </dsp:txXfrm>
    </dsp:sp>
    <dsp:sp modelId="{29D01546-521A-4FB2-A379-5AEC76AFD90A}">
      <dsp:nvSpPr>
        <dsp:cNvPr id="0" name=""/>
        <dsp:cNvSpPr/>
      </dsp:nvSpPr>
      <dsp:spPr>
        <a:xfrm>
          <a:off x="2694455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2937342" y="0"/>
        <a:ext cx="1012720" cy="485773"/>
      </dsp:txXfrm>
    </dsp:sp>
    <dsp:sp modelId="{61854C98-A782-48DF-BE54-6ACA2EBD08D4}">
      <dsp:nvSpPr>
        <dsp:cNvPr id="0" name=""/>
        <dsp:cNvSpPr/>
      </dsp:nvSpPr>
      <dsp:spPr>
        <a:xfrm>
          <a:off x="4054932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4297819" y="0"/>
        <a:ext cx="1012720" cy="485773"/>
      </dsp:txXfrm>
    </dsp:sp>
    <dsp:sp modelId="{B60B7AE0-D029-4FA2-91E6-AF2BE785882A}">
      <dsp:nvSpPr>
        <dsp:cNvPr id="0" name=""/>
        <dsp:cNvSpPr/>
      </dsp:nvSpPr>
      <dsp:spPr>
        <a:xfrm>
          <a:off x="5394575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5637462" y="0"/>
        <a:ext cx="1012720" cy="485773"/>
      </dsp:txXfrm>
    </dsp:sp>
    <dsp:sp modelId="{BF3C33A5-5263-4695-BAA2-BA9D094C5027}">
      <dsp:nvSpPr>
        <dsp:cNvPr id="0" name=""/>
        <dsp:cNvSpPr/>
      </dsp:nvSpPr>
      <dsp:spPr>
        <a:xfrm>
          <a:off x="6743219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986106" y="0"/>
        <a:ext cx="1012720" cy="485773"/>
      </dsp:txXfrm>
    </dsp:sp>
    <dsp:sp modelId="{4F581926-C408-4AA0-A9B6-6B44BE6FD453}">
      <dsp:nvSpPr>
        <dsp:cNvPr id="0" name=""/>
        <dsp:cNvSpPr/>
      </dsp:nvSpPr>
      <dsp:spPr>
        <a:xfrm>
          <a:off x="8091862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334749" y="0"/>
        <a:ext cx="1012720" cy="48577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184" y="1934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點選儲值點數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23014"/>
        <a:ext cx="1550245" cy="677571"/>
      </dsp:txXfrm>
    </dsp:sp>
    <dsp:sp modelId="{8B317D28-055E-4E86-8C42-2AF8D43A07BA}">
      <dsp:nvSpPr>
        <dsp:cNvPr id="0" name=""/>
        <dsp:cNvSpPr/>
      </dsp:nvSpPr>
      <dsp:spPr>
        <a:xfrm rot="5400000">
          <a:off x="2711437" y="739659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749223" y="766649"/>
        <a:ext cx="194327" cy="188929"/>
      </dsp:txXfrm>
    </dsp:sp>
    <dsp:sp modelId="{A094DD66-2135-4D42-9050-0885C950CBFC}">
      <dsp:nvSpPr>
        <dsp:cNvPr id="0" name=""/>
        <dsp:cNvSpPr/>
      </dsp:nvSpPr>
      <dsp:spPr>
        <a:xfrm>
          <a:off x="2050184" y="1081531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選擇點數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1102611"/>
        <a:ext cx="1550245" cy="677571"/>
      </dsp:txXfrm>
    </dsp:sp>
    <dsp:sp modelId="{23DCE595-D00E-47C9-B4EB-56C6C843C349}">
      <dsp:nvSpPr>
        <dsp:cNvPr id="0" name=""/>
        <dsp:cNvSpPr/>
      </dsp:nvSpPr>
      <dsp:spPr>
        <a:xfrm rot="5400000">
          <a:off x="2711437" y="1819256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 rot="-5400000">
        <a:off x="2749223" y="1846246"/>
        <a:ext cx="194327" cy="188929"/>
      </dsp:txXfrm>
    </dsp:sp>
    <dsp:sp modelId="{837ED171-4F41-403C-8229-97DAD17DB169}">
      <dsp:nvSpPr>
        <dsp:cNvPr id="0" name=""/>
        <dsp:cNvSpPr/>
      </dsp:nvSpPr>
      <dsp:spPr>
        <a:xfrm>
          <a:off x="2050184" y="2161128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填入訂購資訊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2182208"/>
        <a:ext cx="1550245" cy="677571"/>
      </dsp:txXfrm>
    </dsp:sp>
    <dsp:sp modelId="{41DEC887-BCA5-4123-83F3-5D7F2BDD78EC}">
      <dsp:nvSpPr>
        <dsp:cNvPr id="0" name=""/>
        <dsp:cNvSpPr/>
      </dsp:nvSpPr>
      <dsp:spPr>
        <a:xfrm rot="5400000">
          <a:off x="2711437" y="2898853"/>
          <a:ext cx="269899" cy="32387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 rot="-5400000">
        <a:off x="2749223" y="2925843"/>
        <a:ext cx="194327" cy="188929"/>
      </dsp:txXfrm>
    </dsp:sp>
    <dsp:sp modelId="{84231D96-2B5F-4D5E-A536-AA814F365BDE}">
      <dsp:nvSpPr>
        <dsp:cNvPr id="0" name=""/>
        <dsp:cNvSpPr/>
      </dsp:nvSpPr>
      <dsp:spPr>
        <a:xfrm>
          <a:off x="2050184" y="3240725"/>
          <a:ext cx="1592405" cy="71973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送出儲值訂單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1264" y="3261805"/>
        <a:ext cx="1550245" cy="67757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2887" y="0"/>
        <a:ext cx="1012719" cy="485774"/>
      </dsp:txXfrm>
    </dsp:sp>
    <dsp:sp modelId="{29D01546-521A-4FB2-A379-5AEC76AFD90A}">
      <dsp:nvSpPr>
        <dsp:cNvPr id="0" name=""/>
        <dsp:cNvSpPr/>
      </dsp:nvSpPr>
      <dsp:spPr>
        <a:xfrm>
          <a:off x="1339640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582527" y="0"/>
        <a:ext cx="1012719" cy="485774"/>
      </dsp:txXfrm>
    </dsp:sp>
    <dsp:sp modelId="{61854C98-A782-48DF-BE54-6ACA2EBD08D4}">
      <dsp:nvSpPr>
        <dsp:cNvPr id="0" name=""/>
        <dsp:cNvSpPr/>
      </dsp:nvSpPr>
      <dsp:spPr>
        <a:xfrm>
          <a:off x="2697287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2940174" y="0"/>
        <a:ext cx="1012719" cy="485774"/>
      </dsp:txXfrm>
    </dsp:sp>
    <dsp:sp modelId="{B60B7AE0-D029-4FA2-91E6-AF2BE785882A}">
      <dsp:nvSpPr>
        <dsp:cNvPr id="0" name=""/>
        <dsp:cNvSpPr/>
      </dsp:nvSpPr>
      <dsp:spPr>
        <a:xfrm>
          <a:off x="4045931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288818" y="0"/>
        <a:ext cx="1012719" cy="485774"/>
      </dsp:txXfrm>
    </dsp:sp>
    <dsp:sp modelId="{BF3C33A5-5263-4695-BAA2-BA9D094C5027}">
      <dsp:nvSpPr>
        <dsp:cNvPr id="0" name=""/>
        <dsp:cNvSpPr/>
      </dsp:nvSpPr>
      <dsp:spPr>
        <a:xfrm>
          <a:off x="5394575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</a:t>
          </a:r>
          <a:r>
            <a:rPr lang="zh-TW" sz="1100" b="1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點餐</a:t>
          </a:r>
        </a:p>
      </dsp:txBody>
      <dsp:txXfrm>
        <a:off x="5637462" y="0"/>
        <a:ext cx="1012719" cy="485774"/>
      </dsp:txXfrm>
    </dsp:sp>
    <dsp:sp modelId="{2F0DD2E7-7D92-4B90-844C-1D7A8596F0A1}">
      <dsp:nvSpPr>
        <dsp:cNvPr id="0" name=""/>
        <dsp:cNvSpPr/>
      </dsp:nvSpPr>
      <dsp:spPr>
        <a:xfrm>
          <a:off x="6743219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購物車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986106" y="0"/>
        <a:ext cx="1012719" cy="485774"/>
      </dsp:txXfrm>
    </dsp:sp>
    <dsp:sp modelId="{3140F305-7E19-41C1-AC90-1A85F9CFC6F7}">
      <dsp:nvSpPr>
        <dsp:cNvPr id="0" name=""/>
        <dsp:cNvSpPr/>
      </dsp:nvSpPr>
      <dsp:spPr>
        <a:xfrm>
          <a:off x="8091862" y="0"/>
          <a:ext cx="1498493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334749" y="0"/>
        <a:ext cx="1012719" cy="48577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2887" y="0"/>
        <a:ext cx="1012720" cy="485773"/>
      </dsp:txXfrm>
    </dsp:sp>
    <dsp:sp modelId="{E4A9D2A1-833E-47DD-8134-CADE8DD1A45C}">
      <dsp:nvSpPr>
        <dsp:cNvPr id="0" name=""/>
        <dsp:cNvSpPr/>
      </dsp:nvSpPr>
      <dsp:spPr>
        <a:xfrm>
          <a:off x="1348643" y="0"/>
          <a:ext cx="1498493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Microsoft YaHei" panose="020B0503020204020204" pitchFamily="34" charset="-122"/>
              <a:ea typeface="Microsoft YaHei" panose="020B0503020204020204" pitchFamily="34" charset="-122"/>
            </a:rPr>
            <a:t>儲值點數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1530" y="0"/>
        <a:ext cx="1012720" cy="485773"/>
      </dsp:txXfrm>
    </dsp:sp>
    <dsp:sp modelId="{29D01546-521A-4FB2-A379-5AEC76AFD90A}">
      <dsp:nvSpPr>
        <dsp:cNvPr id="0" name=""/>
        <dsp:cNvSpPr/>
      </dsp:nvSpPr>
      <dsp:spPr>
        <a:xfrm>
          <a:off x="2694455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2937342" y="0"/>
        <a:ext cx="1012720" cy="485773"/>
      </dsp:txXfrm>
    </dsp:sp>
    <dsp:sp modelId="{61854C98-A782-48DF-BE54-6ACA2EBD08D4}">
      <dsp:nvSpPr>
        <dsp:cNvPr id="0" name=""/>
        <dsp:cNvSpPr/>
      </dsp:nvSpPr>
      <dsp:spPr>
        <a:xfrm>
          <a:off x="4054932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4297819" y="0"/>
        <a:ext cx="1012720" cy="485773"/>
      </dsp:txXfrm>
    </dsp:sp>
    <dsp:sp modelId="{B60B7AE0-D029-4FA2-91E6-AF2BE785882A}">
      <dsp:nvSpPr>
        <dsp:cNvPr id="0" name=""/>
        <dsp:cNvSpPr/>
      </dsp:nvSpPr>
      <dsp:spPr>
        <a:xfrm>
          <a:off x="5394575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5637462" y="0"/>
        <a:ext cx="1012720" cy="485773"/>
      </dsp:txXfrm>
    </dsp:sp>
    <dsp:sp modelId="{BF3C33A5-5263-4695-BAA2-BA9D094C5027}">
      <dsp:nvSpPr>
        <dsp:cNvPr id="0" name=""/>
        <dsp:cNvSpPr/>
      </dsp:nvSpPr>
      <dsp:spPr>
        <a:xfrm>
          <a:off x="6743219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986106" y="0"/>
        <a:ext cx="1012720" cy="485773"/>
      </dsp:txXfrm>
    </dsp:sp>
    <dsp:sp modelId="{4F581926-C408-4AA0-A9B6-6B44BE6FD453}">
      <dsp:nvSpPr>
        <dsp:cNvPr id="0" name=""/>
        <dsp:cNvSpPr/>
      </dsp:nvSpPr>
      <dsp:spPr>
        <a:xfrm>
          <a:off x="8091862" y="0"/>
          <a:ext cx="1498493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334749" y="0"/>
        <a:ext cx="1012720" cy="48577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372187" y="0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21123"/>
        <a:ext cx="1999649" cy="678953"/>
      </dsp:txXfrm>
    </dsp:sp>
    <dsp:sp modelId="{8B317D28-055E-4E86-8C42-2AF8D43A07BA}">
      <dsp:nvSpPr>
        <dsp:cNvPr id="0" name=""/>
        <dsp:cNvSpPr/>
      </dsp:nvSpPr>
      <dsp:spPr>
        <a:xfrm rot="5400000">
          <a:off x="2257910" y="739229"/>
          <a:ext cx="270449" cy="324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295774" y="766274"/>
        <a:ext cx="194723" cy="189314"/>
      </dsp:txXfrm>
    </dsp:sp>
    <dsp:sp modelId="{D65AC0CC-6934-42AE-BE7B-09296D709F4D}">
      <dsp:nvSpPr>
        <dsp:cNvPr id="0" name=""/>
        <dsp:cNvSpPr/>
      </dsp:nvSpPr>
      <dsp:spPr>
        <a:xfrm>
          <a:off x="1372187" y="1081798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1102921"/>
        <a:ext cx="1999649" cy="678953"/>
      </dsp:txXfrm>
    </dsp:sp>
    <dsp:sp modelId="{0662DEEC-3D5F-4F90-94B5-D03FEDE2EE75}">
      <dsp:nvSpPr>
        <dsp:cNvPr id="0" name=""/>
        <dsp:cNvSpPr/>
      </dsp:nvSpPr>
      <dsp:spPr>
        <a:xfrm rot="5400000">
          <a:off x="2257910" y="1821028"/>
          <a:ext cx="270449" cy="324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300" kern="1200"/>
        </a:p>
      </dsp:txBody>
      <dsp:txXfrm rot="-5400000">
        <a:off x="2295774" y="1848073"/>
        <a:ext cx="194723" cy="189314"/>
      </dsp:txXfrm>
    </dsp:sp>
    <dsp:sp modelId="{B3083E54-4C08-495D-BB2D-71F65F8B5C8F}">
      <dsp:nvSpPr>
        <dsp:cNvPr id="0" name=""/>
        <dsp:cNvSpPr/>
      </dsp:nvSpPr>
      <dsp:spPr>
        <a:xfrm>
          <a:off x="1372187" y="2163597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查看自訂餐點明細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2184720"/>
        <a:ext cx="1999649" cy="67895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餐點分享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瀏覽單一頁面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放入購物車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67068" y="1820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派送員登入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1655"/>
        <a:ext cx="1318968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167068" y="1017624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選擇派送單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1037459"/>
        <a:ext cx="1318968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167068" y="2033429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搜尋路線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053264"/>
        <a:ext cx="1318968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167068" y="3049233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顯示導航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3069068"/>
        <a:ext cx="1318968" cy="63753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sp:txBody>
      <dsp:txXfrm>
        <a:off x="7637413" y="0"/>
        <a:ext cx="1529114" cy="5195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3163" y="0"/>
          <a:ext cx="1891050" cy="45013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sp:txBody>
      <dsp:txXfrm>
        <a:off x="228231" y="0"/>
        <a:ext cx="1440915" cy="450135"/>
      </dsp:txXfrm>
    </dsp:sp>
    <dsp:sp modelId="{29D01546-521A-4FB2-A379-5AEC76AFD90A}">
      <dsp:nvSpPr>
        <dsp:cNvPr id="0" name=""/>
        <dsp:cNvSpPr/>
      </dsp:nvSpPr>
      <dsp:spPr>
        <a:xfrm>
          <a:off x="1708272" y="0"/>
          <a:ext cx="1891050" cy="45013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sp:txBody>
      <dsp:txXfrm>
        <a:off x="1933340" y="0"/>
        <a:ext cx="1440915" cy="450135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3163" y="0"/>
          <a:ext cx="1891050" cy="45013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sp:txBody>
      <dsp:txXfrm>
        <a:off x="228231" y="0"/>
        <a:ext cx="1440915" cy="450135"/>
      </dsp:txXfrm>
    </dsp:sp>
    <dsp:sp modelId="{29D01546-521A-4FB2-A379-5AEC76AFD90A}">
      <dsp:nvSpPr>
        <dsp:cNvPr id="0" name=""/>
        <dsp:cNvSpPr/>
      </dsp:nvSpPr>
      <dsp:spPr>
        <a:xfrm>
          <a:off x="1708272" y="0"/>
          <a:ext cx="1891050" cy="45013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sp:txBody>
      <dsp:txXfrm>
        <a:off x="1933340" y="0"/>
        <a:ext cx="1440915" cy="4501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832434" y="1820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點選會員註冊</a:t>
          </a:r>
        </a:p>
      </dsp:txBody>
      <dsp:txXfrm>
        <a:off x="1852269" y="21655"/>
        <a:ext cx="1988235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832434" y="1017624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填寫基本資料</a:t>
          </a:r>
        </a:p>
      </dsp:txBody>
      <dsp:txXfrm>
        <a:off x="1852269" y="1037459"/>
        <a:ext cx="1988235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832434" y="2033429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信箱收取驗證碼</a:t>
          </a:r>
        </a:p>
      </dsp:txBody>
      <dsp:txXfrm>
        <a:off x="1852269" y="2053264"/>
        <a:ext cx="1988235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832434" y="3049233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重新登入完成註冊</a:t>
          </a:r>
        </a:p>
      </dsp:txBody>
      <dsp:txXfrm>
        <a:off x="1852269" y="3069068"/>
        <a:ext cx="1988235" cy="6375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2#1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#16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#16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#14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#14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504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 analysis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18705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location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目标定位</a:t>
            </a:r>
          </a:p>
        </p:txBody>
      </p:sp>
    </p:spTree>
    <p:extLst>
      <p:ext uri="{BB962C8B-B14F-4D97-AF65-F5344CB8AC3E}">
        <p14:creationId xmlns:p14="http://schemas.microsoft.com/office/powerpoint/2010/main" val="16143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847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 strategy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推广策略</a:t>
            </a:r>
          </a:p>
        </p:txBody>
      </p:sp>
    </p:spTree>
    <p:extLst>
      <p:ext uri="{BB962C8B-B14F-4D97-AF65-F5344CB8AC3E}">
        <p14:creationId xmlns:p14="http://schemas.microsoft.com/office/powerpoint/2010/main" val="17139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178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 story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品牌故事</a:t>
            </a:r>
          </a:p>
        </p:txBody>
      </p:sp>
    </p:spTree>
    <p:extLst>
      <p:ext uri="{BB962C8B-B14F-4D97-AF65-F5344CB8AC3E}">
        <p14:creationId xmlns:p14="http://schemas.microsoft.com/office/powerpoint/2010/main" val="408467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02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DD018-1384-4637-B779-E25B8D11FF11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888F8-7EEF-45C9-BC5D-C1236191F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1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3" Type="http://schemas.openxmlformats.org/officeDocument/2006/relationships/image" Target="../media/image10.png"/><Relationship Id="rId21" Type="http://schemas.microsoft.com/office/2007/relationships/diagramDrawing" Target="../diagrams/drawing9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" Type="http://schemas.openxmlformats.org/officeDocument/2006/relationships/image" Target="../media/image9.png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microsoft.com/office/2007/relationships/diagramDrawing" Target="../diagrams/drawing7.xml"/><Relationship Id="rId5" Type="http://schemas.openxmlformats.org/officeDocument/2006/relationships/image" Target="../media/image12.png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4" Type="http://schemas.openxmlformats.org/officeDocument/2006/relationships/image" Target="../media/image11.png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diagramQuickStyle" Target="../diagrams/quickStyle11.xml"/><Relationship Id="rId18" Type="http://schemas.openxmlformats.org/officeDocument/2006/relationships/diagramQuickStyle" Target="../diagrams/quickStyle12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diagramLayout" Target="../diagrams/layout11.xml"/><Relationship Id="rId17" Type="http://schemas.openxmlformats.org/officeDocument/2006/relationships/diagramLayout" Target="../diagrams/layout12.xml"/><Relationship Id="rId2" Type="http://schemas.openxmlformats.org/officeDocument/2006/relationships/image" Target="../media/image9.png"/><Relationship Id="rId16" Type="http://schemas.openxmlformats.org/officeDocument/2006/relationships/diagramData" Target="../diagrams/data12.xml"/><Relationship Id="rId20" Type="http://schemas.microsoft.com/office/2007/relationships/diagramDrawing" Target="../diagrams/drawing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0.xml"/><Relationship Id="rId11" Type="http://schemas.openxmlformats.org/officeDocument/2006/relationships/diagramData" Target="../diagrams/data11.xml"/><Relationship Id="rId5" Type="http://schemas.openxmlformats.org/officeDocument/2006/relationships/diagramQuickStyle" Target="../diagrams/quickStyle10.xml"/><Relationship Id="rId15" Type="http://schemas.microsoft.com/office/2007/relationships/diagramDrawing" Target="../diagrams/drawing11.xml"/><Relationship Id="rId10" Type="http://schemas.openxmlformats.org/officeDocument/2006/relationships/image" Target="../media/image16.png"/><Relationship Id="rId19" Type="http://schemas.openxmlformats.org/officeDocument/2006/relationships/diagramColors" Target="../diagrams/colors12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5.png"/><Relationship Id="rId14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diagramQuickStyle" Target="../diagrams/quickStyle14.xml"/><Relationship Id="rId18" Type="http://schemas.openxmlformats.org/officeDocument/2006/relationships/diagramQuickStyle" Target="../diagrams/quickStyle15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diagramLayout" Target="../diagrams/layout14.xml"/><Relationship Id="rId17" Type="http://schemas.openxmlformats.org/officeDocument/2006/relationships/diagramLayout" Target="../diagrams/layout15.xml"/><Relationship Id="rId2" Type="http://schemas.openxmlformats.org/officeDocument/2006/relationships/image" Target="../media/image9.png"/><Relationship Id="rId16" Type="http://schemas.openxmlformats.org/officeDocument/2006/relationships/diagramData" Target="../diagrams/data15.xml"/><Relationship Id="rId20" Type="http://schemas.microsoft.com/office/2007/relationships/diagramDrawing" Target="../diagrams/drawing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11" Type="http://schemas.openxmlformats.org/officeDocument/2006/relationships/diagramData" Target="../diagrams/data14.xml"/><Relationship Id="rId5" Type="http://schemas.openxmlformats.org/officeDocument/2006/relationships/diagramQuickStyle" Target="../diagrams/quickStyle13.xml"/><Relationship Id="rId15" Type="http://schemas.microsoft.com/office/2007/relationships/diagramDrawing" Target="../diagrams/drawing14.xml"/><Relationship Id="rId10" Type="http://schemas.openxmlformats.org/officeDocument/2006/relationships/image" Target="../media/image19.png"/><Relationship Id="rId19" Type="http://schemas.openxmlformats.org/officeDocument/2006/relationships/diagramColors" Target="../diagrams/colors15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8.png"/><Relationship Id="rId14" Type="http://schemas.openxmlformats.org/officeDocument/2006/relationships/diagramColors" Target="../diagrams/colors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diagramDrawing" Target="../diagrams/drawing17.xml"/><Relationship Id="rId18" Type="http://schemas.microsoft.com/office/2007/relationships/diagramDrawing" Target="../diagrams/drawing18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openxmlformats.org/officeDocument/2006/relationships/diagramColors" Target="../diagrams/colors17.xml"/><Relationship Id="rId17" Type="http://schemas.openxmlformats.org/officeDocument/2006/relationships/diagramColors" Target="../diagrams/colors18.xml"/><Relationship Id="rId2" Type="http://schemas.openxmlformats.org/officeDocument/2006/relationships/image" Target="../media/image20.png"/><Relationship Id="rId16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6.xml"/><Relationship Id="rId11" Type="http://schemas.openxmlformats.org/officeDocument/2006/relationships/diagramQuickStyle" Target="../diagrams/quickStyle17.xml"/><Relationship Id="rId5" Type="http://schemas.openxmlformats.org/officeDocument/2006/relationships/diagramQuickStyle" Target="../diagrams/quickStyle16.xml"/><Relationship Id="rId15" Type="http://schemas.openxmlformats.org/officeDocument/2006/relationships/diagramLayout" Target="../diagrams/layout18.xml"/><Relationship Id="rId10" Type="http://schemas.openxmlformats.org/officeDocument/2006/relationships/diagramLayout" Target="../diagrams/layout17.xml"/><Relationship Id="rId4" Type="http://schemas.openxmlformats.org/officeDocument/2006/relationships/diagramLayout" Target="../diagrams/layout16.xml"/><Relationship Id="rId9" Type="http://schemas.openxmlformats.org/officeDocument/2006/relationships/diagramData" Target="../diagrams/data17.xml"/><Relationship Id="rId14" Type="http://schemas.openxmlformats.org/officeDocument/2006/relationships/diagramData" Target="../diagrams/data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diagramData" Target="../diagrams/data21.xml"/><Relationship Id="rId18" Type="http://schemas.openxmlformats.org/officeDocument/2006/relationships/image" Target="../media/image2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microsoft.com/office/2007/relationships/diagramDrawing" Target="../diagrams/drawing21.xml"/><Relationship Id="rId2" Type="http://schemas.openxmlformats.org/officeDocument/2006/relationships/image" Target="../media/image20.png"/><Relationship Id="rId16" Type="http://schemas.openxmlformats.org/officeDocument/2006/relationships/diagramColors" Target="../diagrams/colors21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0.xml"/><Relationship Id="rId19" Type="http://schemas.openxmlformats.org/officeDocument/2006/relationships/image" Target="../media/image23.png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Layout" Target="../diagrams/layout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diagramData" Target="../diagrams/data24.xml"/><Relationship Id="rId18" Type="http://schemas.openxmlformats.org/officeDocument/2006/relationships/image" Target="../media/image25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17" Type="http://schemas.microsoft.com/office/2007/relationships/diagramDrawing" Target="../diagrams/drawing24.xml"/><Relationship Id="rId2" Type="http://schemas.openxmlformats.org/officeDocument/2006/relationships/image" Target="../media/image20.png"/><Relationship Id="rId16" Type="http://schemas.openxmlformats.org/officeDocument/2006/relationships/diagramColors" Target="../diagrams/colors24.xm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5" Type="http://schemas.openxmlformats.org/officeDocument/2006/relationships/diagramQuickStyle" Target="../diagrams/quickStyle24.xml"/><Relationship Id="rId10" Type="http://schemas.openxmlformats.org/officeDocument/2006/relationships/diagramQuickStyle" Target="../diagrams/quickStyle23.xml"/><Relationship Id="rId19" Type="http://schemas.openxmlformats.org/officeDocument/2006/relationships/image" Target="../media/image26.png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Relationship Id="rId14" Type="http://schemas.openxmlformats.org/officeDocument/2006/relationships/diagramLayout" Target="../diagrams/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openxmlformats.org/officeDocument/2006/relationships/diagramData" Target="../diagrams/data27.xml"/><Relationship Id="rId18" Type="http://schemas.openxmlformats.org/officeDocument/2006/relationships/image" Target="../media/image28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17" Type="http://schemas.microsoft.com/office/2007/relationships/diagramDrawing" Target="../diagrams/drawing27.xml"/><Relationship Id="rId2" Type="http://schemas.openxmlformats.org/officeDocument/2006/relationships/image" Target="../media/image20.png"/><Relationship Id="rId16" Type="http://schemas.openxmlformats.org/officeDocument/2006/relationships/diagramColors" Target="../diagrams/colors27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6.xml"/><Relationship Id="rId19" Type="http://schemas.openxmlformats.org/officeDocument/2006/relationships/image" Target="../media/image29.png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Relationship Id="rId14" Type="http://schemas.openxmlformats.org/officeDocument/2006/relationships/diagramLayout" Target="../diagrams/layout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13" Type="http://schemas.openxmlformats.org/officeDocument/2006/relationships/diagramData" Target="../diagrams/data30.xml"/><Relationship Id="rId18" Type="http://schemas.openxmlformats.org/officeDocument/2006/relationships/image" Target="../media/image31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17" Type="http://schemas.microsoft.com/office/2007/relationships/diagramDrawing" Target="../diagrams/drawing30.xml"/><Relationship Id="rId2" Type="http://schemas.openxmlformats.org/officeDocument/2006/relationships/image" Target="../media/image20.png"/><Relationship Id="rId16" Type="http://schemas.openxmlformats.org/officeDocument/2006/relationships/diagramColors" Target="../diagrams/colors3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29.xml"/><Relationship Id="rId19" Type="http://schemas.openxmlformats.org/officeDocument/2006/relationships/image" Target="../media/image32.png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Relationship Id="rId14" Type="http://schemas.openxmlformats.org/officeDocument/2006/relationships/diagramLayout" Target="../diagrams/layout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13" Type="http://schemas.openxmlformats.org/officeDocument/2006/relationships/diagramData" Target="../diagrams/data33.xml"/><Relationship Id="rId18" Type="http://schemas.openxmlformats.org/officeDocument/2006/relationships/image" Target="../media/image33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17" Type="http://schemas.microsoft.com/office/2007/relationships/diagramDrawing" Target="../diagrams/drawing33.xml"/><Relationship Id="rId2" Type="http://schemas.openxmlformats.org/officeDocument/2006/relationships/image" Target="../media/image20.png"/><Relationship Id="rId16" Type="http://schemas.openxmlformats.org/officeDocument/2006/relationships/diagramColors" Target="../diagrams/colors3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2.xml"/><Relationship Id="rId19" Type="http://schemas.openxmlformats.org/officeDocument/2006/relationships/image" Target="../media/image34.png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Relationship Id="rId14" Type="http://schemas.openxmlformats.org/officeDocument/2006/relationships/diagramLayout" Target="../diagrams/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13" Type="http://schemas.openxmlformats.org/officeDocument/2006/relationships/diagramData" Target="../diagrams/data36.xml"/><Relationship Id="rId18" Type="http://schemas.openxmlformats.org/officeDocument/2006/relationships/image" Target="../media/image35.jpe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microsoft.com/office/2007/relationships/diagramDrawing" Target="../diagrams/drawing35.xml"/><Relationship Id="rId17" Type="http://schemas.microsoft.com/office/2007/relationships/diagramDrawing" Target="../diagrams/drawing36.xml"/><Relationship Id="rId2" Type="http://schemas.openxmlformats.org/officeDocument/2006/relationships/image" Target="../media/image20.png"/><Relationship Id="rId16" Type="http://schemas.openxmlformats.org/officeDocument/2006/relationships/diagramColors" Target="../diagrams/colors3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4.xml"/><Relationship Id="rId11" Type="http://schemas.openxmlformats.org/officeDocument/2006/relationships/diagramColors" Target="../diagrams/colors35.xml"/><Relationship Id="rId5" Type="http://schemas.openxmlformats.org/officeDocument/2006/relationships/diagramQuickStyle" Target="../diagrams/quickStyle34.xml"/><Relationship Id="rId15" Type="http://schemas.openxmlformats.org/officeDocument/2006/relationships/diagramQuickStyle" Target="../diagrams/quickStyle36.xml"/><Relationship Id="rId10" Type="http://schemas.openxmlformats.org/officeDocument/2006/relationships/diagramQuickStyle" Target="../diagrams/quickStyle35.xml"/><Relationship Id="rId19" Type="http://schemas.openxmlformats.org/officeDocument/2006/relationships/image" Target="../media/image36.png"/><Relationship Id="rId4" Type="http://schemas.openxmlformats.org/officeDocument/2006/relationships/diagramLayout" Target="../diagrams/layout34.xml"/><Relationship Id="rId9" Type="http://schemas.openxmlformats.org/officeDocument/2006/relationships/diagramLayout" Target="../diagrams/layout35.xml"/><Relationship Id="rId14" Type="http://schemas.openxmlformats.org/officeDocument/2006/relationships/diagramLayout" Target="../diagrams/layout3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diagramLayout" Target="../diagrams/layout38.xml"/><Relationship Id="rId18" Type="http://schemas.openxmlformats.org/officeDocument/2006/relationships/diagramLayout" Target="../diagrams/layout39.xml"/><Relationship Id="rId3" Type="http://schemas.openxmlformats.org/officeDocument/2006/relationships/diagramData" Target="../diagrams/data37.xml"/><Relationship Id="rId21" Type="http://schemas.microsoft.com/office/2007/relationships/diagramDrawing" Target="../diagrams/drawing39.xml"/><Relationship Id="rId7" Type="http://schemas.microsoft.com/office/2007/relationships/diagramDrawing" Target="../diagrams/drawing37.xml"/><Relationship Id="rId12" Type="http://schemas.openxmlformats.org/officeDocument/2006/relationships/diagramData" Target="../diagrams/data38.xml"/><Relationship Id="rId17" Type="http://schemas.openxmlformats.org/officeDocument/2006/relationships/diagramData" Target="../diagrams/data39.xml"/><Relationship Id="rId2" Type="http://schemas.openxmlformats.org/officeDocument/2006/relationships/image" Target="../media/image20.png"/><Relationship Id="rId16" Type="http://schemas.microsoft.com/office/2007/relationships/diagramDrawing" Target="../diagrams/drawing38.xml"/><Relationship Id="rId20" Type="http://schemas.openxmlformats.org/officeDocument/2006/relationships/diagramColors" Target="../diagrams/colors3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7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37.xml"/><Relationship Id="rId15" Type="http://schemas.openxmlformats.org/officeDocument/2006/relationships/diagramColors" Target="../diagrams/colors38.xml"/><Relationship Id="rId10" Type="http://schemas.openxmlformats.org/officeDocument/2006/relationships/image" Target="../media/image39.png"/><Relationship Id="rId19" Type="http://schemas.openxmlformats.org/officeDocument/2006/relationships/diagramQuickStyle" Target="../diagrams/quickStyle39.xml"/><Relationship Id="rId4" Type="http://schemas.openxmlformats.org/officeDocument/2006/relationships/diagramLayout" Target="../diagrams/layout37.xml"/><Relationship Id="rId9" Type="http://schemas.openxmlformats.org/officeDocument/2006/relationships/image" Target="../media/image38.png"/><Relationship Id="rId14" Type="http://schemas.openxmlformats.org/officeDocument/2006/relationships/diagramQuickStyle" Target="../diagrams/quickStyle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13" Type="http://schemas.openxmlformats.org/officeDocument/2006/relationships/diagramLayout" Target="../diagrams/layout41.xml"/><Relationship Id="rId18" Type="http://schemas.openxmlformats.org/officeDocument/2006/relationships/diagramLayout" Target="../diagrams/layout42.xml"/><Relationship Id="rId3" Type="http://schemas.openxmlformats.org/officeDocument/2006/relationships/image" Target="../media/image41.jpeg"/><Relationship Id="rId21" Type="http://schemas.microsoft.com/office/2007/relationships/diagramDrawing" Target="../diagrams/drawing42.xml"/><Relationship Id="rId7" Type="http://schemas.openxmlformats.org/officeDocument/2006/relationships/diagramData" Target="../diagrams/data40.xml"/><Relationship Id="rId12" Type="http://schemas.openxmlformats.org/officeDocument/2006/relationships/diagramData" Target="../diagrams/data41.xml"/><Relationship Id="rId17" Type="http://schemas.openxmlformats.org/officeDocument/2006/relationships/diagramData" Target="../diagrams/data42.xml"/><Relationship Id="rId2" Type="http://schemas.openxmlformats.org/officeDocument/2006/relationships/image" Target="../media/image20.png"/><Relationship Id="rId16" Type="http://schemas.microsoft.com/office/2007/relationships/diagramDrawing" Target="../diagrams/drawing41.xml"/><Relationship Id="rId20" Type="http://schemas.openxmlformats.org/officeDocument/2006/relationships/diagramColors" Target="../diagrams/colors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11" Type="http://schemas.microsoft.com/office/2007/relationships/diagramDrawing" Target="../diagrams/drawing40.xml"/><Relationship Id="rId5" Type="http://schemas.openxmlformats.org/officeDocument/2006/relationships/image" Target="../media/image43.jpeg"/><Relationship Id="rId15" Type="http://schemas.openxmlformats.org/officeDocument/2006/relationships/diagramColors" Target="../diagrams/colors41.xml"/><Relationship Id="rId10" Type="http://schemas.openxmlformats.org/officeDocument/2006/relationships/diagramColors" Target="../diagrams/colors40.xml"/><Relationship Id="rId19" Type="http://schemas.openxmlformats.org/officeDocument/2006/relationships/diagramQuickStyle" Target="../diagrams/quickStyle42.xml"/><Relationship Id="rId4" Type="http://schemas.openxmlformats.org/officeDocument/2006/relationships/image" Target="../media/image42.jpeg"/><Relationship Id="rId9" Type="http://schemas.openxmlformats.org/officeDocument/2006/relationships/diagramQuickStyle" Target="../diagrams/quickStyle40.xml"/><Relationship Id="rId14" Type="http://schemas.openxmlformats.org/officeDocument/2006/relationships/diagramQuickStyle" Target="../diagrams/quickStyle4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3.xml"/><Relationship Id="rId13" Type="http://schemas.openxmlformats.org/officeDocument/2006/relationships/diagramLayout" Target="../diagrams/layout44.xml"/><Relationship Id="rId18" Type="http://schemas.openxmlformats.org/officeDocument/2006/relationships/diagramLayout" Target="../diagrams/layout45.xml"/><Relationship Id="rId3" Type="http://schemas.openxmlformats.org/officeDocument/2006/relationships/image" Target="../media/image45.jpeg"/><Relationship Id="rId21" Type="http://schemas.microsoft.com/office/2007/relationships/diagramDrawing" Target="../diagrams/drawing45.xml"/><Relationship Id="rId7" Type="http://schemas.openxmlformats.org/officeDocument/2006/relationships/diagramData" Target="../diagrams/data43.xml"/><Relationship Id="rId12" Type="http://schemas.openxmlformats.org/officeDocument/2006/relationships/diagramData" Target="../diagrams/data44.xml"/><Relationship Id="rId17" Type="http://schemas.openxmlformats.org/officeDocument/2006/relationships/diagramData" Target="../diagrams/data45.xml"/><Relationship Id="rId2" Type="http://schemas.openxmlformats.org/officeDocument/2006/relationships/image" Target="../media/image20.png"/><Relationship Id="rId16" Type="http://schemas.microsoft.com/office/2007/relationships/diagramDrawing" Target="../diagrams/drawing44.xml"/><Relationship Id="rId20" Type="http://schemas.openxmlformats.org/officeDocument/2006/relationships/diagramColors" Target="../diagrams/colors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11" Type="http://schemas.microsoft.com/office/2007/relationships/diagramDrawing" Target="../diagrams/drawing43.xml"/><Relationship Id="rId5" Type="http://schemas.openxmlformats.org/officeDocument/2006/relationships/image" Target="../media/image43.jpeg"/><Relationship Id="rId15" Type="http://schemas.openxmlformats.org/officeDocument/2006/relationships/diagramColors" Target="../diagrams/colors44.xml"/><Relationship Id="rId10" Type="http://schemas.openxmlformats.org/officeDocument/2006/relationships/diagramColors" Target="../diagrams/colors43.xml"/><Relationship Id="rId19" Type="http://schemas.openxmlformats.org/officeDocument/2006/relationships/diagramQuickStyle" Target="../diagrams/quickStyle45.xml"/><Relationship Id="rId4" Type="http://schemas.openxmlformats.org/officeDocument/2006/relationships/image" Target="../media/image46.jpeg"/><Relationship Id="rId9" Type="http://schemas.openxmlformats.org/officeDocument/2006/relationships/diagramQuickStyle" Target="../diagrams/quickStyle43.xml"/><Relationship Id="rId14" Type="http://schemas.openxmlformats.org/officeDocument/2006/relationships/diagramQuickStyle" Target="../diagrams/quickStyle4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diagramQuickStyle" Target="../diagrams/quickStyle47.xml"/><Relationship Id="rId18" Type="http://schemas.openxmlformats.org/officeDocument/2006/relationships/diagramQuickStyle" Target="../diagrams/quickStyle48.xml"/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12" Type="http://schemas.openxmlformats.org/officeDocument/2006/relationships/diagramLayout" Target="../diagrams/layout47.xml"/><Relationship Id="rId17" Type="http://schemas.openxmlformats.org/officeDocument/2006/relationships/diagramLayout" Target="../diagrams/layout48.xml"/><Relationship Id="rId2" Type="http://schemas.openxmlformats.org/officeDocument/2006/relationships/image" Target="../media/image20.png"/><Relationship Id="rId16" Type="http://schemas.openxmlformats.org/officeDocument/2006/relationships/diagramData" Target="../diagrams/data48.xml"/><Relationship Id="rId20" Type="http://schemas.microsoft.com/office/2007/relationships/diagramDrawing" Target="../diagrams/drawing4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6.xml"/><Relationship Id="rId11" Type="http://schemas.openxmlformats.org/officeDocument/2006/relationships/diagramData" Target="../diagrams/data47.xml"/><Relationship Id="rId5" Type="http://schemas.openxmlformats.org/officeDocument/2006/relationships/diagramQuickStyle" Target="../diagrams/quickStyle46.xml"/><Relationship Id="rId15" Type="http://schemas.microsoft.com/office/2007/relationships/diagramDrawing" Target="../diagrams/drawing47.xml"/><Relationship Id="rId10" Type="http://schemas.openxmlformats.org/officeDocument/2006/relationships/image" Target="../media/image49.png"/><Relationship Id="rId19" Type="http://schemas.openxmlformats.org/officeDocument/2006/relationships/diagramColors" Target="../diagrams/colors48.xml"/><Relationship Id="rId4" Type="http://schemas.openxmlformats.org/officeDocument/2006/relationships/diagramLayout" Target="../diagrams/layout46.xml"/><Relationship Id="rId9" Type="http://schemas.openxmlformats.org/officeDocument/2006/relationships/image" Target="../media/image48.png"/><Relationship Id="rId14" Type="http://schemas.openxmlformats.org/officeDocument/2006/relationships/diagramColors" Target="../diagrams/colors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10" Type="http://schemas.openxmlformats.org/officeDocument/2006/relationships/image" Target="../media/image52.PNG"/><Relationship Id="rId4" Type="http://schemas.openxmlformats.org/officeDocument/2006/relationships/diagramLayout" Target="../diagrams/layout49.xml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7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0.xml"/><Relationship Id="rId11" Type="http://schemas.openxmlformats.org/officeDocument/2006/relationships/image" Target="../media/image56.PNG"/><Relationship Id="rId5" Type="http://schemas.openxmlformats.org/officeDocument/2006/relationships/diagramColors" Target="../diagrams/colors50.xml"/><Relationship Id="rId10" Type="http://schemas.openxmlformats.org/officeDocument/2006/relationships/image" Target="../media/image55.PNG"/><Relationship Id="rId4" Type="http://schemas.openxmlformats.org/officeDocument/2006/relationships/diagramQuickStyle" Target="../diagrams/quickStyle50.xml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2.xml"/><Relationship Id="rId13" Type="http://schemas.openxmlformats.org/officeDocument/2006/relationships/image" Target="../media/image58.jpe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12" Type="http://schemas.microsoft.com/office/2007/relationships/diagramDrawing" Target="../diagrams/drawing52.xml"/><Relationship Id="rId2" Type="http://schemas.openxmlformats.org/officeDocument/2006/relationships/image" Target="../media/image57.png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1.xml"/><Relationship Id="rId11" Type="http://schemas.openxmlformats.org/officeDocument/2006/relationships/diagramColors" Target="../diagrams/colors52.xml"/><Relationship Id="rId5" Type="http://schemas.openxmlformats.org/officeDocument/2006/relationships/diagramQuickStyle" Target="../diagrams/quickStyle51.xml"/><Relationship Id="rId15" Type="http://schemas.openxmlformats.org/officeDocument/2006/relationships/image" Target="../media/image60.jpeg"/><Relationship Id="rId10" Type="http://schemas.openxmlformats.org/officeDocument/2006/relationships/diagramQuickStyle" Target="../diagrams/quickStyle52.xml"/><Relationship Id="rId4" Type="http://schemas.openxmlformats.org/officeDocument/2006/relationships/diagramLayout" Target="../diagrams/layout51.xml"/><Relationship Id="rId9" Type="http://schemas.openxmlformats.org/officeDocument/2006/relationships/diagramLayout" Target="../diagrams/layout52.xml"/><Relationship Id="rId1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4.xml"/><Relationship Id="rId13" Type="http://schemas.openxmlformats.org/officeDocument/2006/relationships/image" Target="../media/image62.jpeg"/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12" Type="http://schemas.microsoft.com/office/2007/relationships/diagramDrawing" Target="../diagrams/drawing5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3.xml"/><Relationship Id="rId11" Type="http://schemas.openxmlformats.org/officeDocument/2006/relationships/diagramColors" Target="../diagrams/colors54.xml"/><Relationship Id="rId5" Type="http://schemas.openxmlformats.org/officeDocument/2006/relationships/diagramQuickStyle" Target="../diagrams/quickStyle53.xml"/><Relationship Id="rId10" Type="http://schemas.openxmlformats.org/officeDocument/2006/relationships/diagramQuickStyle" Target="../diagrams/quickStyle54.xml"/><Relationship Id="rId4" Type="http://schemas.openxmlformats.org/officeDocument/2006/relationships/diagramLayout" Target="../diagrams/layout53.xml"/><Relationship Id="rId9" Type="http://schemas.openxmlformats.org/officeDocument/2006/relationships/diagramLayout" Target="../diagrams/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diagramDrawing" Target="../diagrams/drawing56.xml"/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12" Type="http://schemas.openxmlformats.org/officeDocument/2006/relationships/diagramColors" Target="../diagrams/colors5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5.xml"/><Relationship Id="rId11" Type="http://schemas.openxmlformats.org/officeDocument/2006/relationships/diagramQuickStyle" Target="../diagrams/quickStyle56.xml"/><Relationship Id="rId5" Type="http://schemas.openxmlformats.org/officeDocument/2006/relationships/diagramQuickStyle" Target="../diagrams/quickStyle55.xml"/><Relationship Id="rId10" Type="http://schemas.openxmlformats.org/officeDocument/2006/relationships/diagramLayout" Target="../diagrams/layout56.xml"/><Relationship Id="rId4" Type="http://schemas.openxmlformats.org/officeDocument/2006/relationships/diagramLayout" Target="../diagrams/layout55.xml"/><Relationship Id="rId9" Type="http://schemas.openxmlformats.org/officeDocument/2006/relationships/diagramData" Target="../diagrams/data5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diagramColors" Target="../diagrams/colors58.xml"/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12" Type="http://schemas.openxmlformats.org/officeDocument/2006/relationships/diagramQuickStyle" Target="../diagrams/quickStyle58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7.xml"/><Relationship Id="rId11" Type="http://schemas.openxmlformats.org/officeDocument/2006/relationships/diagramLayout" Target="../diagrams/layout58.xml"/><Relationship Id="rId5" Type="http://schemas.openxmlformats.org/officeDocument/2006/relationships/diagramQuickStyle" Target="../diagrams/quickStyle57.xml"/><Relationship Id="rId10" Type="http://schemas.openxmlformats.org/officeDocument/2006/relationships/diagramData" Target="../diagrams/data58.xml"/><Relationship Id="rId4" Type="http://schemas.openxmlformats.org/officeDocument/2006/relationships/diagramLayout" Target="../diagrams/layout57.xml"/><Relationship Id="rId9" Type="http://schemas.openxmlformats.org/officeDocument/2006/relationships/image" Target="../media/image65.png"/><Relationship Id="rId14" Type="http://schemas.microsoft.com/office/2007/relationships/diagramDrawing" Target="../diagrams/drawing5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diagramColors" Target="../diagrams/colors60.xml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12" Type="http://schemas.openxmlformats.org/officeDocument/2006/relationships/diagramQuickStyle" Target="../diagrams/quickStyle60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9.xml"/><Relationship Id="rId11" Type="http://schemas.openxmlformats.org/officeDocument/2006/relationships/diagramLayout" Target="../diagrams/layout60.xml"/><Relationship Id="rId5" Type="http://schemas.openxmlformats.org/officeDocument/2006/relationships/diagramQuickStyle" Target="../diagrams/quickStyle59.xml"/><Relationship Id="rId10" Type="http://schemas.openxmlformats.org/officeDocument/2006/relationships/diagramData" Target="../diagrams/data60.xml"/><Relationship Id="rId4" Type="http://schemas.openxmlformats.org/officeDocument/2006/relationships/diagramLayout" Target="../diagrams/layout59.xml"/><Relationship Id="rId9" Type="http://schemas.openxmlformats.org/officeDocument/2006/relationships/image" Target="../media/image67.png"/><Relationship Id="rId14" Type="http://schemas.microsoft.com/office/2007/relationships/diagramDrawing" Target="../diagrams/drawing6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microsoft.com/office/2007/relationships/diagramDrawing" Target="../diagrams/drawing62.xml"/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12" Type="http://schemas.openxmlformats.org/officeDocument/2006/relationships/diagramColors" Target="../diagrams/colors62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1.xml"/><Relationship Id="rId11" Type="http://schemas.openxmlformats.org/officeDocument/2006/relationships/diagramQuickStyle" Target="../diagrams/quickStyle62.xml"/><Relationship Id="rId5" Type="http://schemas.openxmlformats.org/officeDocument/2006/relationships/diagramQuickStyle" Target="../diagrams/quickStyle61.xml"/><Relationship Id="rId15" Type="http://schemas.openxmlformats.org/officeDocument/2006/relationships/image" Target="../media/image70.png"/><Relationship Id="rId10" Type="http://schemas.openxmlformats.org/officeDocument/2006/relationships/diagramLayout" Target="../diagrams/layout62.xml"/><Relationship Id="rId4" Type="http://schemas.openxmlformats.org/officeDocument/2006/relationships/diagramLayout" Target="../diagrams/layout61.xml"/><Relationship Id="rId9" Type="http://schemas.openxmlformats.org/officeDocument/2006/relationships/diagramData" Target="../diagrams/data62.xml"/><Relationship Id="rId1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13" Type="http://schemas.microsoft.com/office/2007/relationships/diagramDrawing" Target="../diagrams/drawing64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63.xml"/><Relationship Id="rId12" Type="http://schemas.openxmlformats.org/officeDocument/2006/relationships/diagramColors" Target="../diagrams/colors6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3.xml"/><Relationship Id="rId11" Type="http://schemas.openxmlformats.org/officeDocument/2006/relationships/diagramQuickStyle" Target="../diagrams/quickStyle64.xml"/><Relationship Id="rId5" Type="http://schemas.openxmlformats.org/officeDocument/2006/relationships/diagramLayout" Target="../diagrams/layout63.xml"/><Relationship Id="rId10" Type="http://schemas.openxmlformats.org/officeDocument/2006/relationships/diagramLayout" Target="../diagrams/layout64.xml"/><Relationship Id="rId4" Type="http://schemas.openxmlformats.org/officeDocument/2006/relationships/diagramData" Target="../diagrams/data63.xml"/><Relationship Id="rId9" Type="http://schemas.openxmlformats.org/officeDocument/2006/relationships/diagramData" Target="../diagrams/data64.xml"/><Relationship Id="rId1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65.xml"/><Relationship Id="rId7" Type="http://schemas.microsoft.com/office/2007/relationships/diagramDrawing" Target="../diagrams/drawing6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5.xml"/><Relationship Id="rId5" Type="http://schemas.openxmlformats.org/officeDocument/2006/relationships/diagramQuickStyle" Target="../diagrams/quickStyle65.xml"/><Relationship Id="rId4" Type="http://schemas.openxmlformats.org/officeDocument/2006/relationships/diagramLayout" Target="../diagrams/layout65.xml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Data" Target="../diagrams/data66.xml"/><Relationship Id="rId7" Type="http://schemas.microsoft.com/office/2007/relationships/diagramDrawing" Target="../diagrams/drawing6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4" Type="http://schemas.openxmlformats.org/officeDocument/2006/relationships/diagramLayout" Target="../diagrams/layout66.xml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gi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4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image" Target="../media/image4.png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1F878683-E046-44DA-BA4F-371E7A65BB0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A_淘宝网Chenying0907出品 8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5272478" y="3838576"/>
            <a:ext cx="6385843" cy="2884442"/>
          </a:xfrm>
          <a:prstGeom prst="rect">
            <a:avLst/>
          </a:prstGeom>
          <a:solidFill>
            <a:srgbClr val="39272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_淘宝网Chenying0907出品 9"/>
          <p:cNvSpPr txBox="1"/>
          <p:nvPr>
            <p:custDataLst>
              <p:tags r:id="rId2"/>
            </p:custDataLst>
          </p:nvPr>
        </p:nvSpPr>
        <p:spPr>
          <a:xfrm>
            <a:off x="7669347" y="4159541"/>
            <a:ext cx="3873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CA103</a:t>
            </a:r>
            <a:r>
              <a:rPr lang="zh-TW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第四組專題發表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_淘宝网Chenying0907出品 11"/>
          <p:cNvSpPr/>
          <p:nvPr>
            <p:custDataLst>
              <p:tags r:id="rId3"/>
            </p:custDataLst>
          </p:nvPr>
        </p:nvSpPr>
        <p:spPr>
          <a:xfrm>
            <a:off x="7827649" y="4817743"/>
            <a:ext cx="29203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指導老師：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吳永志、吳冠宏、郭惠民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組長：蘇昭聞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組員：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葉純寧、林佳寶、呂   竹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李鴻坤、黃陳浩、蔡凱文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淘宝网Chenying0907出品 12"/>
          <p:cNvSpPr/>
          <p:nvPr/>
        </p:nvSpPr>
        <p:spPr>
          <a:xfrm>
            <a:off x="5531660" y="4218547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FDD39D5-1836-4F97-8910-4D9886DBC3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58" y="4218547"/>
            <a:ext cx="926294" cy="2124500"/>
          </a:xfrm>
          <a:prstGeom prst="rect">
            <a:avLst/>
          </a:prstGeom>
        </p:spPr>
      </p:pic>
      <p:pic>
        <p:nvPicPr>
          <p:cNvPr id="5" name="圖片 4" descr="一張含有 碗盤 的圖片&#10;&#10;描述是以高可信度產生">
            <a:extLst>
              <a:ext uri="{FF2B5EF4-FFF2-40B4-BE49-F238E27FC236}">
                <a16:creationId xmlns="" xmlns:a16="http://schemas.microsoft.com/office/drawing/2014/main" id="{4D147FA8-B8D5-4974-8A6F-1F896BDF24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173" y="4817743"/>
            <a:ext cx="1527928" cy="15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4541" y="3075254"/>
            <a:ext cx="3445174" cy="1569660"/>
            <a:chOff x="5739045" y="2870863"/>
            <a:chExt cx="3445174" cy="1569660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344517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主功能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線上訂餐外送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=""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9" y="4319875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EC30614-C4AA-459B-A2D3-793FD644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962" y="2418676"/>
            <a:ext cx="3371850" cy="1172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F5DEE7B4-B3AC-41EF-88B0-1F1073B7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76" y="2896531"/>
            <a:ext cx="3028950" cy="2518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8F6CA1B8-CEBD-4A9F-9877-64FFEC9F6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433" y="4311286"/>
            <a:ext cx="4803385" cy="2418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7959DD83-3F99-4052-9A24-1981827B2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255" y="5076656"/>
            <a:ext cx="2871128" cy="1247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資料庫圖表 7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358932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="" xmlns:a16="http://schemas.microsoft.com/office/drawing/2014/main" id="{30BE0342-04A5-4D7E-9751-CA001862F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367013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="" xmlns:a16="http://schemas.microsoft.com/office/drawing/2014/main" id="{7AD743E7-3119-417B-983E-57AB13107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4476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417468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672E8067-B8F9-4F18-815E-200059711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102" y="4247342"/>
            <a:ext cx="4163137" cy="1859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C2270B69-0A20-4F89-9C9B-CDD23B5D76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161" y="4888933"/>
            <a:ext cx="5447008" cy="1840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6AAAA34E-B89E-466F-8E4C-E5801E5B0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210" y="2457113"/>
            <a:ext cx="6001289" cy="1749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資料庫圖表 14">
            <a:extLst>
              <a:ext uri="{FF2B5EF4-FFF2-40B4-BE49-F238E27FC236}">
                <a16:creationId xmlns="" xmlns:a16="http://schemas.microsoft.com/office/drawing/2014/main" id="{320E8C59-87A1-4D80-BE07-B22FB1190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63782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="" xmlns:a16="http://schemas.microsoft.com/office/drawing/2014/main" id="{E2B046CA-0C55-4F17-A94C-2BF8C80EA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04653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551827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F3735A87-3213-4886-8D04-7DEF8DFA0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037" y="2392042"/>
            <a:ext cx="4633912" cy="2286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69E7EB66-3E94-4A9C-BD9B-2FC0D4009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440" y="3423068"/>
            <a:ext cx="3093109" cy="2987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032EFD58-76BD-46A5-B6CF-95C81F8E41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038" y="4500013"/>
            <a:ext cx="5314950" cy="2125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資料庫圖表 12">
            <a:extLst>
              <a:ext uri="{FF2B5EF4-FFF2-40B4-BE49-F238E27FC236}">
                <a16:creationId xmlns="" xmlns:a16="http://schemas.microsoft.com/office/drawing/2014/main" id="{1D119D51-0720-44B8-9287-5DF60B1FD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933899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="" xmlns:a16="http://schemas.microsoft.com/office/drawing/2014/main" id="{AB669CE8-6D7E-455D-8C34-A2E87A97F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25746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535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19" name="資料庫圖表 18">
            <a:extLst>
              <a:ext uri="{FF2B5EF4-FFF2-40B4-BE49-F238E27FC236}">
                <a16:creationId xmlns="" xmlns:a16="http://schemas.microsoft.com/office/drawing/2014/main" id="{E4286454-01B3-4079-B487-13EA7181AC9E}"/>
              </a:ext>
            </a:extLst>
          </p:cNvPr>
          <p:cNvGraphicFramePr/>
          <p:nvPr>
            <p:extLst/>
          </p:nvPr>
        </p:nvGraphicFramePr>
        <p:xfrm>
          <a:off x="-1290286" y="2567579"/>
          <a:ext cx="5692775" cy="396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8DE55F1-799C-4475-8F40-C1EF8CB0A9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79" y="2538997"/>
            <a:ext cx="7023087" cy="39792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3" name="資料庫圖表 12">
            <a:extLst>
              <a:ext uri="{FF2B5EF4-FFF2-40B4-BE49-F238E27FC236}">
                <a16:creationId xmlns="" xmlns:a16="http://schemas.microsoft.com/office/drawing/2014/main" id="{1F8C6DDD-F034-47A4-B581-3C57F4E56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448753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="" xmlns:a16="http://schemas.microsoft.com/office/drawing/2014/main" id="{1DE8855F-DC19-416A-B2C4-056208BFC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1468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535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19" name="資料庫圖表 18">
            <a:extLst>
              <a:ext uri="{FF2B5EF4-FFF2-40B4-BE49-F238E27FC236}">
                <a16:creationId xmlns="" xmlns:a16="http://schemas.microsoft.com/office/drawing/2014/main" id="{E4286454-01B3-4079-B487-13EA7181A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540791"/>
              </p:ext>
            </p:extLst>
          </p:nvPr>
        </p:nvGraphicFramePr>
        <p:xfrm>
          <a:off x="-1290286" y="2567579"/>
          <a:ext cx="5692775" cy="396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="" xmlns:a16="http://schemas.microsoft.com/office/drawing/2014/main" id="{1F8C6DDD-F034-47A4-B581-3C57F4E56F2E}"/>
              </a:ext>
            </a:extLst>
          </p:cNvPr>
          <p:cNvGraphicFramePr/>
          <p:nvPr>
            <p:extLst/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="" xmlns:a16="http://schemas.microsoft.com/office/drawing/2014/main" id="{1DE8855F-DC19-416A-B2C4-056208BFC82E}"/>
              </a:ext>
            </a:extLst>
          </p:cNvPr>
          <p:cNvGraphicFramePr/>
          <p:nvPr>
            <p:extLst/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88471" y="2390955"/>
            <a:ext cx="7610475" cy="5143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25778" y="2538996"/>
            <a:ext cx="690633" cy="174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88471" y="3081929"/>
            <a:ext cx="5189194" cy="185128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826395" y="4124149"/>
            <a:ext cx="604136" cy="167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0531" y="3853716"/>
            <a:ext cx="4574514" cy="28743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839281" y="3679083"/>
            <a:ext cx="690633" cy="174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19" name="資料庫圖表 18">
            <a:extLst>
              <a:ext uri="{FF2B5EF4-FFF2-40B4-BE49-F238E27FC236}">
                <a16:creationId xmlns="" xmlns:a16="http://schemas.microsoft.com/office/drawing/2014/main" id="{E4286454-01B3-4079-B487-13EA7181A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668711"/>
              </p:ext>
            </p:extLst>
          </p:nvPr>
        </p:nvGraphicFramePr>
        <p:xfrm>
          <a:off x="-1290286" y="2567579"/>
          <a:ext cx="5692775" cy="396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="" xmlns:a16="http://schemas.microsoft.com/office/drawing/2014/main" id="{1F8C6DDD-F034-47A4-B581-3C57F4E56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326435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="" xmlns:a16="http://schemas.microsoft.com/office/drawing/2014/main" id="{1DE8855F-DC19-416A-B2C4-056208BFC82E}"/>
              </a:ext>
            </a:extLst>
          </p:cNvPr>
          <p:cNvGraphicFramePr/>
          <p:nvPr>
            <p:extLst/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45206" y="2302709"/>
            <a:ext cx="3141662" cy="225106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55152" y="2877124"/>
            <a:ext cx="5243190" cy="29417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45206" y="4512534"/>
            <a:ext cx="3150458" cy="232538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7761136" y="3418919"/>
            <a:ext cx="321276" cy="2328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7779795" y="5307114"/>
            <a:ext cx="321276" cy="2328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17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19655" y="1857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19" name="資料庫圖表 18">
            <a:extLst>
              <a:ext uri="{FF2B5EF4-FFF2-40B4-BE49-F238E27FC236}">
                <a16:creationId xmlns="" xmlns:a16="http://schemas.microsoft.com/office/drawing/2014/main" id="{E4286454-01B3-4079-B487-13EA7181A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170109"/>
              </p:ext>
            </p:extLst>
          </p:nvPr>
        </p:nvGraphicFramePr>
        <p:xfrm>
          <a:off x="-1290286" y="2567579"/>
          <a:ext cx="5692775" cy="396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="" xmlns:a16="http://schemas.microsoft.com/office/drawing/2014/main" id="{1F8C6DDD-F034-47A4-B581-3C57F4E56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7541275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="" xmlns:a16="http://schemas.microsoft.com/office/drawing/2014/main" id="{1DE8855F-DC19-416A-B2C4-056208BFC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541119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34385" y="5137617"/>
            <a:ext cx="3134255" cy="13112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56022" y="2457305"/>
            <a:ext cx="5090983" cy="21802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58099" y="2538997"/>
            <a:ext cx="4444699" cy="3909890"/>
          </a:xfrm>
          <a:prstGeom prst="rect">
            <a:avLst/>
          </a:prstGeom>
        </p:spPr>
      </p:pic>
      <p:sp>
        <p:nvSpPr>
          <p:cNvPr id="9" name="向下箭號 8"/>
          <p:cNvSpPr/>
          <p:nvPr/>
        </p:nvSpPr>
        <p:spPr>
          <a:xfrm>
            <a:off x="4659196" y="4548775"/>
            <a:ext cx="484632" cy="528828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6623163" y="5584089"/>
            <a:ext cx="780412" cy="3459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83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19655" y="1857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19" name="資料庫圖表 18">
            <a:extLst>
              <a:ext uri="{FF2B5EF4-FFF2-40B4-BE49-F238E27FC236}">
                <a16:creationId xmlns="" xmlns:a16="http://schemas.microsoft.com/office/drawing/2014/main" id="{E4286454-01B3-4079-B487-13EA7181A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719661"/>
              </p:ext>
            </p:extLst>
          </p:nvPr>
        </p:nvGraphicFramePr>
        <p:xfrm>
          <a:off x="-1290286" y="2567579"/>
          <a:ext cx="5692775" cy="396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="" xmlns:a16="http://schemas.microsoft.com/office/drawing/2014/main" id="{1F8C6DDD-F034-47A4-B581-3C57F4E56F2E}"/>
              </a:ext>
            </a:extLst>
          </p:cNvPr>
          <p:cNvGraphicFramePr/>
          <p:nvPr>
            <p:extLst/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="" xmlns:a16="http://schemas.microsoft.com/office/drawing/2014/main" id="{1DE8855F-DC19-416A-B2C4-056208BFC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5062283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744" y="2485280"/>
            <a:ext cx="4667164" cy="256822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014967" y="2621909"/>
            <a:ext cx="670929" cy="157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3618" y="2431717"/>
            <a:ext cx="4550464" cy="2877708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7164197" y="3874619"/>
            <a:ext cx="655827" cy="34598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9775024" y="5440212"/>
            <a:ext cx="484632" cy="130557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9927424" y="5592612"/>
            <a:ext cx="484632" cy="130557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50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31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19" name="資料庫圖表 18">
            <a:extLst>
              <a:ext uri="{FF2B5EF4-FFF2-40B4-BE49-F238E27FC236}">
                <a16:creationId xmlns="" xmlns:a16="http://schemas.microsoft.com/office/drawing/2014/main" id="{E4286454-01B3-4079-B487-13EA7181A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856950"/>
              </p:ext>
            </p:extLst>
          </p:nvPr>
        </p:nvGraphicFramePr>
        <p:xfrm>
          <a:off x="-1290286" y="2567579"/>
          <a:ext cx="5692775" cy="396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="" xmlns:a16="http://schemas.microsoft.com/office/drawing/2014/main" id="{1F8C6DDD-F034-47A4-B581-3C57F4E56F2E}"/>
              </a:ext>
            </a:extLst>
          </p:cNvPr>
          <p:cNvGraphicFramePr/>
          <p:nvPr>
            <p:extLst/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="" xmlns:a16="http://schemas.microsoft.com/office/drawing/2014/main" id="{1DE8855F-DC19-416A-B2C4-056208BFC82E}"/>
              </a:ext>
            </a:extLst>
          </p:cNvPr>
          <p:cNvGraphicFramePr/>
          <p:nvPr>
            <p:extLst/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26740" y="2493335"/>
            <a:ext cx="5922310" cy="269591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25" y="4427829"/>
            <a:ext cx="5150841" cy="226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圖片 50">
            <a:extLst>
              <a:ext uri="{FF2B5EF4-FFF2-40B4-BE49-F238E27FC236}">
                <a16:creationId xmlns="" xmlns:a16="http://schemas.microsoft.com/office/drawing/2014/main" id="{67B6BC25-7969-4F53-99E2-21C2C8D2654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淘宝网Chenying0907出品 7"/>
          <p:cNvSpPr/>
          <p:nvPr/>
        </p:nvSpPr>
        <p:spPr>
          <a:xfrm>
            <a:off x="366473" y="1070827"/>
            <a:ext cx="3316286" cy="46855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淘宝网Chenying0907出品 4">
            <a:extLst>
              <a:ext uri="{FF2B5EF4-FFF2-40B4-BE49-F238E27FC236}">
                <a16:creationId xmlns="" xmlns:a16="http://schemas.microsoft.com/office/drawing/2014/main" id="{07E73EE6-8FB4-440F-A368-8543B8C2428F}"/>
              </a:ext>
            </a:extLst>
          </p:cNvPr>
          <p:cNvSpPr/>
          <p:nvPr/>
        </p:nvSpPr>
        <p:spPr>
          <a:xfrm>
            <a:off x="0" y="13031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0"/>
          <p:cNvSpPr txBox="1"/>
          <p:nvPr/>
        </p:nvSpPr>
        <p:spPr>
          <a:xfrm>
            <a:off x="1274788" y="14183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目錄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淘宝网Chenying0907出品 11"/>
          <p:cNvSpPr txBox="1"/>
          <p:nvPr/>
        </p:nvSpPr>
        <p:spPr>
          <a:xfrm>
            <a:off x="1348365" y="4908570"/>
            <a:ext cx="1166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淘宝网Chenying0907出品 19"/>
          <p:cNvSpPr txBox="1"/>
          <p:nvPr/>
        </p:nvSpPr>
        <p:spPr>
          <a:xfrm>
            <a:off x="4049232" y="3243771"/>
            <a:ext cx="3898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後端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分店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淘宝网Chenying0907出品 19">
            <a:extLst>
              <a:ext uri="{FF2B5EF4-FFF2-40B4-BE49-F238E27FC236}">
                <a16:creationId xmlns="" xmlns:a16="http://schemas.microsoft.com/office/drawing/2014/main" id="{99E74103-EB38-40B9-803E-3B1239BBE900}"/>
              </a:ext>
            </a:extLst>
          </p:cNvPr>
          <p:cNvSpPr txBox="1"/>
          <p:nvPr/>
        </p:nvSpPr>
        <p:spPr>
          <a:xfrm>
            <a:off x="4030961" y="2576914"/>
            <a:ext cx="44117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後端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總公司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淘宝网Chenying0907出品 19">
            <a:extLst>
              <a:ext uri="{FF2B5EF4-FFF2-40B4-BE49-F238E27FC236}">
                <a16:creationId xmlns="" xmlns:a16="http://schemas.microsoft.com/office/drawing/2014/main" id="{4D235109-C950-4369-8BE2-619DFD3C43B3}"/>
              </a:ext>
            </a:extLst>
          </p:cNvPr>
          <p:cNvSpPr txBox="1"/>
          <p:nvPr/>
        </p:nvSpPr>
        <p:spPr>
          <a:xfrm>
            <a:off x="4038555" y="1910057"/>
            <a:ext cx="3898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會員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淘宝网Chenying0907出品 19">
            <a:extLst>
              <a:ext uri="{FF2B5EF4-FFF2-40B4-BE49-F238E27FC236}">
                <a16:creationId xmlns="" xmlns:a16="http://schemas.microsoft.com/office/drawing/2014/main" id="{212BE0E7-DDD1-42F6-B8DF-F0EC7CA94B20}"/>
              </a:ext>
            </a:extLst>
          </p:cNvPr>
          <p:cNvSpPr txBox="1"/>
          <p:nvPr/>
        </p:nvSpPr>
        <p:spPr>
          <a:xfrm>
            <a:off x="4049232" y="1243200"/>
            <a:ext cx="41825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目標使用者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淘宝网Chenying0907出品 19">
            <a:extLst>
              <a:ext uri="{FF2B5EF4-FFF2-40B4-BE49-F238E27FC236}">
                <a16:creationId xmlns="" xmlns:a16="http://schemas.microsoft.com/office/drawing/2014/main" id="{15BF4EBC-3FA0-468B-969D-FD89FAEE3B03}"/>
              </a:ext>
            </a:extLst>
          </p:cNvPr>
          <p:cNvSpPr txBox="1"/>
          <p:nvPr/>
        </p:nvSpPr>
        <p:spPr>
          <a:xfrm>
            <a:off x="4049232" y="556575"/>
            <a:ext cx="2643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緣起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淘宝网Chenying0907出品 19">
            <a:extLst>
              <a:ext uri="{FF2B5EF4-FFF2-40B4-BE49-F238E27FC236}">
                <a16:creationId xmlns="" xmlns:a16="http://schemas.microsoft.com/office/drawing/2014/main" id="{5718B79C-9E99-4688-A39E-A9E506144462}"/>
              </a:ext>
            </a:extLst>
          </p:cNvPr>
          <p:cNvSpPr txBox="1"/>
          <p:nvPr/>
        </p:nvSpPr>
        <p:spPr>
          <a:xfrm>
            <a:off x="4049232" y="3938383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手機端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淘宝网Chenying0907出品 12">
            <a:extLst>
              <a:ext uri="{FF2B5EF4-FFF2-40B4-BE49-F238E27FC236}">
                <a16:creationId xmlns="" xmlns:a16="http://schemas.microsoft.com/office/drawing/2014/main" id="{BCE4A868-B134-4147-98C3-3E2298869350}"/>
              </a:ext>
            </a:extLst>
          </p:cNvPr>
          <p:cNvSpPr/>
          <p:nvPr/>
        </p:nvSpPr>
        <p:spPr>
          <a:xfrm>
            <a:off x="1066320" y="2485930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F7C7A7A3-1F84-463E-B35E-1ADCBA16A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12" y="2485930"/>
            <a:ext cx="926294" cy="2124500"/>
          </a:xfrm>
          <a:prstGeom prst="rect">
            <a:avLst/>
          </a:prstGeom>
        </p:spPr>
      </p:pic>
      <p:sp>
        <p:nvSpPr>
          <p:cNvPr id="18" name="淘宝网Chenying0907出品 19">
            <a:extLst>
              <a:ext uri="{FF2B5EF4-FFF2-40B4-BE49-F238E27FC236}">
                <a16:creationId xmlns="" xmlns:a16="http://schemas.microsoft.com/office/drawing/2014/main" id="{564E4A18-35F7-40D8-8A2F-9945BD692AAC}"/>
              </a:ext>
            </a:extLst>
          </p:cNvPr>
          <p:cNvSpPr txBox="1"/>
          <p:nvPr/>
        </p:nvSpPr>
        <p:spPr>
          <a:xfrm>
            <a:off x="4030961" y="4565262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流程圖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淘宝网Chenying0907出品 19">
            <a:extLst>
              <a:ext uri="{FF2B5EF4-FFF2-40B4-BE49-F238E27FC236}">
                <a16:creationId xmlns="" xmlns:a16="http://schemas.microsoft.com/office/drawing/2014/main" id="{9EEF658E-B08E-44ED-94D9-5683938360AD}"/>
              </a:ext>
            </a:extLst>
          </p:cNvPr>
          <p:cNvSpPr txBox="1"/>
          <p:nvPr/>
        </p:nvSpPr>
        <p:spPr>
          <a:xfrm>
            <a:off x="4030960" y="5232119"/>
            <a:ext cx="33089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08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UC/US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淘宝网Chenying0907出品 19">
            <a:extLst>
              <a:ext uri="{FF2B5EF4-FFF2-40B4-BE49-F238E27FC236}">
                <a16:creationId xmlns="" xmlns:a16="http://schemas.microsoft.com/office/drawing/2014/main" id="{A09843AF-7514-4D82-A240-72DAD945A8BE}"/>
              </a:ext>
            </a:extLst>
          </p:cNvPr>
          <p:cNvSpPr txBox="1"/>
          <p:nvPr/>
        </p:nvSpPr>
        <p:spPr>
          <a:xfrm>
            <a:off x="8293175" y="1983688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分工表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淘宝网Chenying0907出品 19">
            <a:extLst>
              <a:ext uri="{FF2B5EF4-FFF2-40B4-BE49-F238E27FC236}">
                <a16:creationId xmlns="" xmlns:a16="http://schemas.microsoft.com/office/drawing/2014/main" id="{9323A9D0-59FB-44D0-9A28-4E6A457BC2E6}"/>
              </a:ext>
            </a:extLst>
          </p:cNvPr>
          <p:cNvSpPr txBox="1"/>
          <p:nvPr/>
        </p:nvSpPr>
        <p:spPr>
          <a:xfrm>
            <a:off x="8261680" y="493530"/>
            <a:ext cx="3900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09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ERmodel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淘宝网Chenying0907出品 19">
            <a:extLst>
              <a:ext uri="{FF2B5EF4-FFF2-40B4-BE49-F238E27FC236}">
                <a16:creationId xmlns="" xmlns:a16="http://schemas.microsoft.com/office/drawing/2014/main" id="{E0CF28B7-F540-405E-B9A6-9B39751CF12D}"/>
              </a:ext>
            </a:extLst>
          </p:cNvPr>
          <p:cNvSpPr txBox="1"/>
          <p:nvPr/>
        </p:nvSpPr>
        <p:spPr>
          <a:xfrm>
            <a:off x="8293175" y="1206414"/>
            <a:ext cx="3214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KANO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淘宝网Chenying0907出品 19">
            <a:extLst>
              <a:ext uri="{FF2B5EF4-FFF2-40B4-BE49-F238E27FC236}">
                <a16:creationId xmlns="" xmlns:a16="http://schemas.microsoft.com/office/drawing/2014/main" id="{FBDC11F4-23A9-4A5B-8FDA-BE80B49811F1}"/>
              </a:ext>
            </a:extLst>
          </p:cNvPr>
          <p:cNvSpPr txBox="1"/>
          <p:nvPr/>
        </p:nvSpPr>
        <p:spPr>
          <a:xfrm>
            <a:off x="8314529" y="2705877"/>
            <a:ext cx="2643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首頁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="" xmlns:a16="http://schemas.microsoft.com/office/drawing/2014/main" id="{A1CFEACC-1151-406B-AD9A-81240E81FDD3}"/>
              </a:ext>
            </a:extLst>
          </p:cNvPr>
          <p:cNvGraphicFramePr/>
          <p:nvPr>
            <p:extLst/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資料庫圖表 13">
            <a:extLst>
              <a:ext uri="{FF2B5EF4-FFF2-40B4-BE49-F238E27FC236}">
                <a16:creationId xmlns="" xmlns:a16="http://schemas.microsoft.com/office/drawing/2014/main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491304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="" xmlns:a16="http://schemas.microsoft.com/office/drawing/2014/main" id="{E4286454-01B3-4079-B487-13EA7181AC9E}"/>
              </a:ext>
            </a:extLst>
          </p:cNvPr>
          <p:cNvGraphicFramePr/>
          <p:nvPr>
            <p:extLst/>
          </p:nvPr>
        </p:nvGraphicFramePr>
        <p:xfrm>
          <a:off x="-550260" y="3035411"/>
          <a:ext cx="4786271" cy="288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0B5C770-C0A7-42A3-9CF0-8B96B7EB837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22" y="2469735"/>
            <a:ext cx="3946309" cy="32382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F94E5961-E7C5-41E5-A21A-516137F2DDE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20" y="5945248"/>
            <a:ext cx="7590229" cy="4884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箭號: 弧形左彎 7">
            <a:extLst>
              <a:ext uri="{FF2B5EF4-FFF2-40B4-BE49-F238E27FC236}">
                <a16:creationId xmlns="" xmlns:a16="http://schemas.microsoft.com/office/drawing/2014/main" id="{1AD509D6-3BCE-4F64-803E-01C781ABB6D7}"/>
              </a:ext>
            </a:extLst>
          </p:cNvPr>
          <p:cNvSpPr/>
          <p:nvPr/>
        </p:nvSpPr>
        <p:spPr>
          <a:xfrm rot="19529543">
            <a:off x="9209802" y="3441878"/>
            <a:ext cx="936000" cy="2799890"/>
          </a:xfrm>
          <a:prstGeom prst="curvedLeftArrow">
            <a:avLst>
              <a:gd name="adj1" fmla="val 25000"/>
              <a:gd name="adj2" fmla="val 50000"/>
              <a:gd name="adj3" fmla="val 3424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0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2735701" y="2484097"/>
            <a:ext cx="4017618" cy="2061123"/>
            <a:chOff x="7991441" y="2400178"/>
            <a:chExt cx="4017618" cy="2061123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1441" y="2416654"/>
              <a:ext cx="4017618" cy="2044647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9761351" y="2400178"/>
              <a:ext cx="378941" cy="309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/>
          <a:srcRect b="8363"/>
          <a:stretch/>
        </p:blipFill>
        <p:spPr>
          <a:xfrm>
            <a:off x="3901835" y="3693910"/>
            <a:ext cx="3600571" cy="251503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2866" y="2302710"/>
            <a:ext cx="2740884" cy="27555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692" y="4533716"/>
            <a:ext cx="3201547" cy="1814086"/>
          </a:xfrm>
          <a:prstGeom prst="rect">
            <a:avLst/>
          </a:prstGeom>
        </p:spPr>
      </p:pic>
      <p:sp>
        <p:nvSpPr>
          <p:cNvPr id="20" name="向下箭號 19"/>
          <p:cNvSpPr/>
          <p:nvPr/>
        </p:nvSpPr>
        <p:spPr>
          <a:xfrm rot="18281652">
            <a:off x="8623722" y="5813271"/>
            <a:ext cx="337940" cy="50421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1" name="資料庫圖表 20">
            <a:extLst>
              <a:ext uri="{FF2B5EF4-FFF2-40B4-BE49-F238E27FC236}">
                <a16:creationId xmlns="" xmlns:a16="http://schemas.microsoft.com/office/drawing/2014/main" id="{43F2D45A-98EE-4D13-B409-B5230C829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355988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2" name="資料庫圖表 21">
            <a:extLst>
              <a:ext uri="{FF2B5EF4-FFF2-40B4-BE49-F238E27FC236}">
                <a16:creationId xmlns="" xmlns:a16="http://schemas.microsoft.com/office/drawing/2014/main" id="{A488AFCE-9A88-45FB-9E62-AB24F122F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02369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472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39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31" y="2377439"/>
            <a:ext cx="2056798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73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6" y="2377438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7" name="資料庫圖表 16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="" xmlns:a16="http://schemas.microsoft.com/office/drawing/2014/main" id="{B232BAC5-6E45-42F8-AB2B-948836854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357147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="" xmlns:a16="http://schemas.microsoft.com/office/drawing/2014/main" id="{934406AB-CF69-435E-B4F6-9247F763C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275643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95626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39" y="2377439"/>
            <a:ext cx="2056798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31" y="2377439"/>
            <a:ext cx="2056798" cy="427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73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6" y="2377438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7" name="資料庫圖表 16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="" xmlns:a16="http://schemas.microsoft.com/office/drawing/2014/main" id="{E5171476-980A-40B5-B347-AA57DBFAF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357147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="" xmlns:a16="http://schemas.microsoft.com/office/drawing/2014/main" id="{974B6E7D-B1DD-4966-9EAA-11A0A06BB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196016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78225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2632367" y="2538997"/>
            <a:ext cx="3251480" cy="2208623"/>
            <a:chOff x="2747697" y="2570942"/>
            <a:chExt cx="3469424" cy="235666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7697" y="2570942"/>
              <a:ext cx="3469424" cy="2356665"/>
            </a:xfrm>
            <a:prstGeom prst="rect">
              <a:avLst/>
            </a:prstGeom>
          </p:spPr>
        </p:pic>
        <p:sp>
          <p:nvSpPr>
            <p:cNvPr id="16" name="向下箭號 15"/>
            <p:cNvSpPr/>
            <p:nvPr/>
          </p:nvSpPr>
          <p:spPr>
            <a:xfrm rot="18281652">
              <a:off x="3834738" y="3712810"/>
              <a:ext cx="337940" cy="5042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9"/>
          <a:srcRect l="2629" t="3116" r="2417"/>
          <a:stretch/>
        </p:blipFill>
        <p:spPr>
          <a:xfrm>
            <a:off x="6021859" y="2538997"/>
            <a:ext cx="2682232" cy="3742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5682" y="2718984"/>
            <a:ext cx="2947267" cy="349570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943464" y="2867026"/>
            <a:ext cx="974893" cy="156013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021859" y="2745345"/>
            <a:ext cx="2682232" cy="61569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資料庫圖表 19">
            <a:extLst>
              <a:ext uri="{FF2B5EF4-FFF2-40B4-BE49-F238E27FC236}">
                <a16:creationId xmlns="" xmlns:a16="http://schemas.microsoft.com/office/drawing/2014/main" id="{C7AFAD50-30FD-47B2-8E23-213872A4F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966815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1" name="資料庫圖表 20">
            <a:extLst>
              <a:ext uri="{FF2B5EF4-FFF2-40B4-BE49-F238E27FC236}">
                <a16:creationId xmlns="" xmlns:a16="http://schemas.microsoft.com/office/drawing/2014/main" id="{637DB347-555C-4FE7-A5EE-98B01FFA4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050371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1775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4541" y="3075254"/>
            <a:ext cx="4653838" cy="1569660"/>
            <a:chOff x="5739045" y="2870863"/>
            <a:chExt cx="4653838" cy="1569660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46538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主功能 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線上訂位，現場內用點餐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=""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9" y="4319875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="" xmlns:a16="http://schemas.microsoft.com/office/drawing/2014/main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209634"/>
              </p:ext>
            </p:extLst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8" y="2071641"/>
            <a:ext cx="3566416" cy="33470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06" y="2325326"/>
            <a:ext cx="5367130" cy="27396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12" y="2167782"/>
            <a:ext cx="2553801" cy="3154718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809173" y="5850121"/>
            <a:ext cx="2292626" cy="677202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14" name="圓角矩形 13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填寫</a:t>
              </a:r>
              <a:r>
                <a:rPr lang="zh-TW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訂位資訊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" name="向右箭號 7"/>
          <p:cNvSpPr/>
          <p:nvPr/>
        </p:nvSpPr>
        <p:spPr>
          <a:xfrm>
            <a:off x="3524504" y="6016400"/>
            <a:ext cx="861775" cy="3843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4611756" y="5883294"/>
            <a:ext cx="3511827" cy="677202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19" name="圓角矩形 18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0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選擇喜好的座位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1" name="向右箭號 20"/>
          <p:cNvSpPr/>
          <p:nvPr/>
        </p:nvSpPr>
        <p:spPr>
          <a:xfrm>
            <a:off x="8341861" y="6049573"/>
            <a:ext cx="861775" cy="3843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9579699" y="5869956"/>
            <a:ext cx="2292626" cy="677202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24" name="圓角矩形 23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完成訂位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7" name="向右箭號 26"/>
          <p:cNvSpPr/>
          <p:nvPr/>
        </p:nvSpPr>
        <p:spPr>
          <a:xfrm>
            <a:off x="2863283" y="5730807"/>
            <a:ext cx="861775" cy="384313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9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淘宝网Chenying0907出品 17"/>
          <p:cNvSpPr/>
          <p:nvPr/>
        </p:nvSpPr>
        <p:spPr>
          <a:xfrm>
            <a:off x="0" y="-15898"/>
            <a:ext cx="12192000" cy="6873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="" xmlns:a16="http://schemas.microsoft.com/office/drawing/2014/main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136366"/>
              </p:ext>
            </p:extLst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977" y="4452730"/>
            <a:ext cx="2570924" cy="149749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66" y="3631095"/>
            <a:ext cx="2531165" cy="19582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21" y="2809460"/>
            <a:ext cx="5397804" cy="164327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2" y="1847850"/>
            <a:ext cx="4335470" cy="1255879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132522" y="5909177"/>
            <a:ext cx="2173357" cy="618145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14" name="圓角矩形 13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選擇</a:t>
              </a:r>
              <a:r>
                <a:rPr lang="zh-TW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日期</a:t>
              </a:r>
              <a:r>
                <a:rPr lang="zh-TW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  <a:r>
                <a:rPr lang="zh-TW" altLang="en-US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時間送出。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3014818" y="5897753"/>
            <a:ext cx="2763130" cy="629569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17" name="圓角矩形 16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得到查詢訂位紀錄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6440150" y="5885899"/>
            <a:ext cx="1942352" cy="629569"/>
            <a:chOff x="-2440440" y="2761542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20" name="圓角矩形 19"/>
            <p:cNvSpPr/>
            <p:nvPr/>
          </p:nvSpPr>
          <p:spPr>
            <a:xfrm>
              <a:off x="-2440440" y="2761542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選擇修改狀態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9054247" y="6106517"/>
            <a:ext cx="2763130" cy="629569"/>
            <a:chOff x="-2440440" y="2761544"/>
            <a:chExt cx="2292626" cy="677202"/>
          </a:xfrm>
          <a:scene3d>
            <a:camera prst="orthographicFront"/>
            <a:lightRig rig="flat" dir="t"/>
          </a:scene3d>
        </p:grpSpPr>
        <p:sp>
          <p:nvSpPr>
            <p:cNvPr id="23" name="圓角矩形 22"/>
            <p:cNvSpPr/>
            <p:nvPr/>
          </p:nvSpPr>
          <p:spPr>
            <a:xfrm>
              <a:off x="-2440440" y="2761544"/>
              <a:ext cx="2292626" cy="677202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lumMod val="20000"/>
                <a:lumOff val="80000"/>
              </a:schemeClr>
            </a:solidFill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圓角矩形 4"/>
            <p:cNvSpPr/>
            <p:nvPr/>
          </p:nvSpPr>
          <p:spPr>
            <a:xfrm>
              <a:off x="-2070005" y="2801212"/>
              <a:ext cx="1551756" cy="63753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改變狀態完成</a:t>
              </a:r>
              <a:endParaRPr lang="zh-TW" altLang="en-US" sz="1800" kern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5" name="向右箭號 24"/>
          <p:cNvSpPr/>
          <p:nvPr/>
        </p:nvSpPr>
        <p:spPr>
          <a:xfrm>
            <a:off x="2473682" y="6137781"/>
            <a:ext cx="392634" cy="22528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向右箭號 25"/>
          <p:cNvSpPr/>
          <p:nvPr/>
        </p:nvSpPr>
        <p:spPr>
          <a:xfrm>
            <a:off x="5899683" y="6143395"/>
            <a:ext cx="392634" cy="22528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向右箭號 26"/>
          <p:cNvSpPr/>
          <p:nvPr/>
        </p:nvSpPr>
        <p:spPr>
          <a:xfrm>
            <a:off x="8542343" y="6196014"/>
            <a:ext cx="392634" cy="22528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83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="" xmlns:a16="http://schemas.microsoft.com/office/drawing/2014/main" id="{FE12557E-0A58-4F47-BAA6-BC243910BA05}"/>
              </a:ext>
            </a:extLst>
          </p:cNvPr>
          <p:cNvGraphicFramePr/>
          <p:nvPr>
            <p:extLst/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50530" y="228961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80" y="2282024"/>
            <a:ext cx="2039797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06" y="2282024"/>
            <a:ext cx="2039797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57" y="2282023"/>
            <a:ext cx="2039797" cy="4242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7" y="2289613"/>
            <a:ext cx="2036147" cy="4234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7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="" xmlns:a16="http://schemas.microsoft.com/office/drawing/2014/main" id="{FE12557E-0A58-4F47-BAA6-BC243910BA05}"/>
              </a:ext>
            </a:extLst>
          </p:cNvPr>
          <p:cNvGraphicFramePr/>
          <p:nvPr>
            <p:extLst/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50530" y="228961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80" y="2102608"/>
            <a:ext cx="2039796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49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06677" y="3131611"/>
            <a:ext cx="1415772" cy="830997"/>
            <a:chOff x="5710706" y="3207929"/>
            <a:chExt cx="1415772" cy="830997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10706" y="3207929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緣起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=""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88528"/>
            <a:ext cx="4881465" cy="1077218"/>
            <a:chOff x="5751416" y="3164846"/>
            <a:chExt cx="4881465" cy="1077218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64846"/>
              <a:ext cx="48814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zh-TW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新增經典餐點、上下架</a:t>
              </a:r>
            </a:p>
            <a:p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=""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="" xmlns:a16="http://schemas.microsoft.com/office/drawing/2014/main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26F29CD-E635-46AD-8205-2CC36DE584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21" y="2251455"/>
            <a:ext cx="8721533" cy="42366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9" name="資料庫圖表 8">
            <a:extLst>
              <a:ext uri="{FF2B5EF4-FFF2-40B4-BE49-F238E27FC236}">
                <a16:creationId xmlns="" xmlns:a16="http://schemas.microsoft.com/office/drawing/2014/main" id="{8924FBB7-678D-4873-A20F-9691B67EA664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616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="" xmlns:a16="http://schemas.microsoft.com/office/drawing/2014/main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CA1B7DC-CDE3-46F7-BDB1-2B5C4A6C04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50" y="2743431"/>
            <a:ext cx="5996671" cy="29928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D1830730-3C2B-4955-873E-C1D329F241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24" y="2739137"/>
            <a:ext cx="2235472" cy="29971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6" name="資料庫圖表 15">
            <a:extLst>
              <a:ext uri="{FF2B5EF4-FFF2-40B4-BE49-F238E27FC236}">
                <a16:creationId xmlns="" xmlns:a16="http://schemas.microsoft.com/office/drawing/2014/main" id="{CDAC9F52-F7D1-42AE-A8CF-87B1E44BB2ED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355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="" xmlns:a16="http://schemas.microsoft.com/office/drawing/2014/main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3DE78411-0F04-4E50-A454-147ED1E945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91" y="1774579"/>
            <a:ext cx="4870278" cy="4854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BBCB528-59F9-49ED-9CFD-A18804B404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07" y="2708411"/>
            <a:ext cx="3734155" cy="3336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3" name="資料庫圖表 12">
            <a:extLst>
              <a:ext uri="{FF2B5EF4-FFF2-40B4-BE49-F238E27FC236}">
                <a16:creationId xmlns="" xmlns:a16="http://schemas.microsoft.com/office/drawing/2014/main" id="{E50BCECE-F085-418E-8CF8-49AE9CD0998C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612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84808"/>
            <a:ext cx="4881465" cy="1077218"/>
            <a:chOff x="5751416" y="3161126"/>
            <a:chExt cx="4881465" cy="1077218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61126"/>
              <a:ext cx="48814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檢舉處理、活動上下架</a:t>
              </a:r>
            </a:p>
            <a:p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=""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68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檢舉處理、活動上下架</a:t>
            </a: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="" xmlns:a16="http://schemas.microsoft.com/office/drawing/2014/main" id="{446122C1-9B0D-4857-A287-936CC0602502}"/>
              </a:ext>
            </a:extLst>
          </p:cNvPr>
          <p:cNvGraphicFramePr/>
          <p:nvPr>
            <p:extLst/>
          </p:nvPr>
        </p:nvGraphicFramePr>
        <p:xfrm>
          <a:off x="750449" y="1051304"/>
          <a:ext cx="5345551" cy="4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1419" y="1710980"/>
            <a:ext cx="3702506" cy="3225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資料庫圖表 7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087271" y="1774579"/>
          <a:ext cx="5692775" cy="4544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1618" y="2113437"/>
            <a:ext cx="5183098" cy="2420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7196" y="4254862"/>
            <a:ext cx="4841279" cy="2312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5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65" y="1723921"/>
            <a:ext cx="7614310" cy="2695650"/>
          </a:xfrm>
          <a:prstGeom prst="rect">
            <a:avLst/>
          </a:prstGeom>
        </p:spPr>
      </p:pic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檢舉處理、活動上下架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="" xmlns:a16="http://schemas.microsoft.com/office/drawing/2014/main" id="{446122C1-9B0D-4857-A287-936CC0602502}"/>
              </a:ext>
            </a:extLst>
          </p:cNvPr>
          <p:cNvGraphicFramePr/>
          <p:nvPr>
            <p:extLst/>
          </p:nvPr>
        </p:nvGraphicFramePr>
        <p:xfrm>
          <a:off x="750449" y="1051304"/>
          <a:ext cx="5345551" cy="4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=""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087271" y="1774580"/>
          <a:ext cx="5692775" cy="384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向右箭號 5"/>
          <p:cNvSpPr/>
          <p:nvPr/>
        </p:nvSpPr>
        <p:spPr>
          <a:xfrm rot="8261358">
            <a:off x="4098066" y="2262608"/>
            <a:ext cx="575523" cy="377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3340" y="4129018"/>
            <a:ext cx="5964777" cy="227528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638269" y="2892669"/>
            <a:ext cx="609601" cy="116916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11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42263"/>
            <a:ext cx="4060727" cy="920345"/>
            <a:chOff x="5751416" y="3118581"/>
            <a:chExt cx="4060727" cy="920345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18581"/>
              <a:ext cx="40607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線上即時客服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=""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52" y="4303380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線上即時客服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="" xmlns:a16="http://schemas.microsoft.com/office/drawing/2014/main" id="{911362CF-BE65-4517-8C7F-960434555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8524407"/>
              </p:ext>
            </p:extLst>
          </p:nvPr>
        </p:nvGraphicFramePr>
        <p:xfrm>
          <a:off x="553577" y="1181100"/>
          <a:ext cx="3599323" cy="45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4303" y="1732700"/>
            <a:ext cx="7965085" cy="6191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95287" y="1749819"/>
            <a:ext cx="955589" cy="58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7614" y="2834568"/>
            <a:ext cx="2798805" cy="38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線上即時客服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="" xmlns:a16="http://schemas.microsoft.com/office/drawing/2014/main" id="{911362CF-BE65-4517-8C7F-960434555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052086"/>
              </p:ext>
            </p:extLst>
          </p:nvPr>
        </p:nvGraphicFramePr>
        <p:xfrm>
          <a:off x="553577" y="1181100"/>
          <a:ext cx="3599323" cy="45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6174" y="1774579"/>
            <a:ext cx="2363176" cy="48250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12746" y="6153947"/>
            <a:ext cx="2010032" cy="329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996" y="1474598"/>
            <a:ext cx="2220515" cy="5176618"/>
          </a:xfrm>
          <a:prstGeom prst="rect">
            <a:avLst/>
          </a:prstGeom>
        </p:spPr>
      </p:pic>
      <p:sp>
        <p:nvSpPr>
          <p:cNvPr id="4" name="向右箭號 3"/>
          <p:cNvSpPr/>
          <p:nvPr/>
        </p:nvSpPr>
        <p:spPr>
          <a:xfrm>
            <a:off x="5914767" y="3831657"/>
            <a:ext cx="833087" cy="48463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2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1623439" y="1229268"/>
            <a:ext cx="5425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緣起 </a:t>
            </a:r>
            <a:r>
              <a:rPr lang="en-US" altLang="zh-TW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Origin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淘宝网Chenying0907出品 9">
            <a:extLst>
              <a:ext uri="{FF2B5EF4-FFF2-40B4-BE49-F238E27FC236}">
                <a16:creationId xmlns="" xmlns:a16="http://schemas.microsoft.com/office/drawing/2014/main" id="{AD0B60AD-13F7-4B56-8DAA-8A7281A3E38C}"/>
              </a:ext>
            </a:extLst>
          </p:cNvPr>
          <p:cNvSpPr txBox="1"/>
          <p:nvPr/>
        </p:nvSpPr>
        <p:spPr>
          <a:xfrm>
            <a:off x="1623439" y="2487584"/>
            <a:ext cx="7044264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現代人的社會因為講求</a:t>
            </a:r>
            <a:r>
              <a:rPr lang="zh-TW" altLang="en-US" sz="24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便利性</a:t>
            </a: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，在工作忙碌的環境下，如能提供一個</a:t>
            </a:r>
            <a:r>
              <a:rPr lang="zh-TW" altLang="en-US" sz="24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簡單操作且有效率</a:t>
            </a: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的服務，並且能依使用者的喜好自由搭配出</a:t>
            </a:r>
            <a:r>
              <a:rPr lang="zh-TW" altLang="en-US" sz="24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客製化餐點</a:t>
            </a: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，將能滿足大眾對美食越來越高標準的需求。</a:t>
            </a:r>
          </a:p>
          <a:p>
            <a:pPr lvl="0">
              <a:spcBef>
                <a:spcPts val="1600"/>
              </a:spcBef>
              <a:spcAft>
                <a:spcPts val="16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因此我們以一間連鎖餐飲店為出發點，設計對使用者及餐飲經營者方便操作且雙贏的系統。</a:t>
            </a:r>
          </a:p>
          <a:p>
            <a:endParaRPr lang="zh-CN" altLang="en-US" dirty="0">
              <a:solidFill>
                <a:srgbClr val="5D3F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圖片 5" descr="一張含有 食物, 盤, 桌, 室內 的圖片&#10;&#10;描述是以非常高的可信度產生">
            <a:extLst>
              <a:ext uri="{FF2B5EF4-FFF2-40B4-BE49-F238E27FC236}">
                <a16:creationId xmlns="" xmlns:a16="http://schemas.microsoft.com/office/drawing/2014/main" id="{9B105FF2-AB9D-49A8-AD5C-025E9FCFE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597" b="-261"/>
          <a:stretch/>
        </p:blipFill>
        <p:spPr>
          <a:xfrm>
            <a:off x="8672263" y="0"/>
            <a:ext cx="3524297" cy="6876000"/>
          </a:xfrm>
          <a:prstGeom prst="rect">
            <a:avLst/>
          </a:prstGeom>
        </p:spPr>
      </p:pic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9905657" y="470392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55" y="470392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3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网Chenying0907出品 17">
            <a:extLst>
              <a:ext uri="{FF2B5EF4-FFF2-40B4-BE49-F238E27FC236}">
                <a16:creationId xmlns="" xmlns:a16="http://schemas.microsoft.com/office/drawing/2014/main" id="{F23D93A4-EEC8-4E77-9CDB-2228E14761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896AA720-8179-44CD-8683-37C517BFA3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49"/>
            <a:ext cx="12192000" cy="61640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4530" y="628299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祝您用餐愉快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BFAE0A13-8CA0-4BA8-81D5-C2710D2BF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01" y="659983"/>
            <a:ext cx="742950" cy="742950"/>
          </a:xfrm>
          <a:prstGeom prst="rect">
            <a:avLst/>
          </a:prstGeom>
        </p:spPr>
      </p:pic>
      <p:sp>
        <p:nvSpPr>
          <p:cNvPr id="9" name="淘宝网Chenying0907出品 12">
            <a:extLst>
              <a:ext uri="{FF2B5EF4-FFF2-40B4-BE49-F238E27FC236}">
                <a16:creationId xmlns="" xmlns:a16="http://schemas.microsoft.com/office/drawing/2014/main" id="{5F077A4E-18D5-4E7E-BBCA-EEA7F4FFD836}"/>
              </a:ext>
            </a:extLst>
          </p:cNvPr>
          <p:cNvSpPr/>
          <p:nvPr/>
        </p:nvSpPr>
        <p:spPr>
          <a:xfrm>
            <a:off x="5137354" y="4571222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9B97FFA4-2DEA-492C-B498-0597A075E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78" y="4571222"/>
            <a:ext cx="926294" cy="2124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37053FE7-63F7-41E9-9186-8C6C5AF9D2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36" y="4115496"/>
            <a:ext cx="2395508" cy="239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77756"/>
            <a:ext cx="2774795" cy="884852"/>
            <a:chOff x="5751416" y="3154074"/>
            <a:chExt cx="2774795" cy="884852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54074"/>
              <a:ext cx="2774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使用技術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=""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30" y="4321126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使用技術</a:t>
            </a:r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A8CE1FA-0DDC-45F3-AFBD-0BDB30C1661A}"/>
              </a:ext>
            </a:extLst>
          </p:cNvPr>
          <p:cNvSpPr/>
          <p:nvPr/>
        </p:nvSpPr>
        <p:spPr>
          <a:xfrm>
            <a:off x="4257675" y="400050"/>
            <a:ext cx="914400" cy="914400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A4779C7-A459-49E7-9441-0BE9216810E2}"/>
              </a:ext>
            </a:extLst>
          </p:cNvPr>
          <p:cNvSpPr/>
          <p:nvPr/>
        </p:nvSpPr>
        <p:spPr>
          <a:xfrm>
            <a:off x="553578" y="1080654"/>
            <a:ext cx="9825456" cy="555765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709786D-4EE3-4AB7-A3C2-F4376D3C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2" y="328029"/>
            <a:ext cx="10883758" cy="61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=""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35016" y="3075254"/>
            <a:ext cx="2646878" cy="1168063"/>
            <a:chOff x="5739045" y="2870863"/>
            <a:chExt cx="2646878" cy="1168063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系統功能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=""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3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267843" y="357913"/>
            <a:ext cx="384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系統主流程</a:t>
            </a:r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085622" y="19274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8" y="201744"/>
            <a:ext cx="926294" cy="2124500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="" xmlns:a16="http://schemas.microsoft.com/office/drawing/2014/main" id="{A1CFEACC-1151-406B-AD9A-81240E81F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469581"/>
              </p:ext>
            </p:extLst>
          </p:nvPr>
        </p:nvGraphicFramePr>
        <p:xfrm>
          <a:off x="364491" y="1740460"/>
          <a:ext cx="10465434" cy="88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EACA61A-E562-4A92-AA55-515ACFCD7792}"/>
              </a:ext>
            </a:extLst>
          </p:cNvPr>
          <p:cNvSpPr/>
          <p:nvPr/>
        </p:nvSpPr>
        <p:spPr>
          <a:xfrm>
            <a:off x="232830" y="1622265"/>
            <a:ext cx="3459638" cy="131121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主線功能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&gt;&gt;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TW" altLang="en-US" dirty="0"/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="" xmlns:a16="http://schemas.microsoft.com/office/drawing/2014/main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544949"/>
              </p:ext>
            </p:extLst>
          </p:nvPr>
        </p:nvGraphicFramePr>
        <p:xfrm>
          <a:off x="364489" y="2892570"/>
          <a:ext cx="10465436" cy="816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7F536893-B442-4A41-B167-586A273B51D2}"/>
              </a:ext>
            </a:extLst>
          </p:cNvPr>
          <p:cNvSpPr/>
          <p:nvPr/>
        </p:nvSpPr>
        <p:spPr>
          <a:xfrm>
            <a:off x="232830" y="4548100"/>
            <a:ext cx="4914205" cy="214459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主線功能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&gt;&gt;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TW" altLang="en-US" dirty="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="" xmlns:a16="http://schemas.microsoft.com/office/drawing/2014/main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246935"/>
              </p:ext>
            </p:extLst>
          </p:nvPr>
        </p:nvGraphicFramePr>
        <p:xfrm>
          <a:off x="316836" y="4896716"/>
          <a:ext cx="9532044" cy="1037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7" name="矩形: 圓角 26">
            <a:extLst>
              <a:ext uri="{FF2B5EF4-FFF2-40B4-BE49-F238E27FC236}">
                <a16:creationId xmlns="" xmlns:a16="http://schemas.microsoft.com/office/drawing/2014/main" id="{67D196A6-C16F-4F20-92B1-8DFA381E4840}"/>
              </a:ext>
            </a:extLst>
          </p:cNvPr>
          <p:cNvSpPr/>
          <p:nvPr/>
        </p:nvSpPr>
        <p:spPr>
          <a:xfrm>
            <a:off x="2868907" y="482671"/>
            <a:ext cx="973800" cy="41897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會員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="" xmlns:a16="http://schemas.microsoft.com/office/drawing/2014/main" id="{78CE2BBE-2FFB-4DCC-8A8F-709039E9208D}"/>
              </a:ext>
            </a:extLst>
          </p:cNvPr>
          <p:cNvSpPr/>
          <p:nvPr/>
        </p:nvSpPr>
        <p:spPr>
          <a:xfrm>
            <a:off x="3947023" y="499876"/>
            <a:ext cx="1163974" cy="418976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總公司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="" xmlns:a16="http://schemas.microsoft.com/office/drawing/2014/main" id="{2556394E-DFA1-4558-BF91-65AE44D6E1F0}"/>
              </a:ext>
            </a:extLst>
          </p:cNvPr>
          <p:cNvSpPr/>
          <p:nvPr/>
        </p:nvSpPr>
        <p:spPr>
          <a:xfrm>
            <a:off x="5219115" y="495383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分店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="" xmlns:a16="http://schemas.microsoft.com/office/drawing/2014/main" id="{86E1BDD0-3989-406F-9F09-3D8E08F760BF}"/>
              </a:ext>
            </a:extLst>
          </p:cNvPr>
          <p:cNvSpPr/>
          <p:nvPr/>
        </p:nvSpPr>
        <p:spPr>
          <a:xfrm>
            <a:off x="6330019" y="495383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手機端</a:t>
            </a:r>
          </a:p>
        </p:txBody>
      </p:sp>
    </p:spTree>
    <p:extLst>
      <p:ext uri="{BB962C8B-B14F-4D97-AF65-F5344CB8AC3E}">
        <p14:creationId xmlns:p14="http://schemas.microsoft.com/office/powerpoint/2010/main" val="14367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384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系統次流程</a:t>
            </a:r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=""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085622" y="19274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8" y="201744"/>
            <a:ext cx="926294" cy="2124500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="" xmlns:a16="http://schemas.microsoft.com/office/drawing/2014/main" id="{A1CFEACC-1151-406B-AD9A-81240E81F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36036"/>
              </p:ext>
            </p:extLst>
          </p:nvPr>
        </p:nvGraphicFramePr>
        <p:xfrm>
          <a:off x="1667053" y="1780216"/>
          <a:ext cx="5280226" cy="81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EACA61A-E562-4A92-AA55-515ACFCD7792}"/>
              </a:ext>
            </a:extLst>
          </p:cNvPr>
          <p:cNvSpPr/>
          <p:nvPr/>
        </p:nvSpPr>
        <p:spPr>
          <a:xfrm>
            <a:off x="1181795" y="1208432"/>
            <a:ext cx="3459638" cy="533063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="" xmlns:a16="http://schemas.microsoft.com/office/drawing/2014/main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206541"/>
              </p:ext>
            </p:extLst>
          </p:nvPr>
        </p:nvGraphicFramePr>
        <p:xfrm>
          <a:off x="1608374" y="3414483"/>
          <a:ext cx="5338905" cy="852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7F536893-B442-4A41-B167-586A273B51D2}"/>
              </a:ext>
            </a:extLst>
          </p:cNvPr>
          <p:cNvSpPr/>
          <p:nvPr/>
        </p:nvSpPr>
        <p:spPr>
          <a:xfrm>
            <a:off x="1181795" y="4669698"/>
            <a:ext cx="4914205" cy="361861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線上即時客服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TW" altLang="en-US" dirty="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="" xmlns:a16="http://schemas.microsoft.com/office/drawing/2014/main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356019"/>
              </p:ext>
            </p:extLst>
          </p:nvPr>
        </p:nvGraphicFramePr>
        <p:xfrm>
          <a:off x="1667054" y="5094622"/>
          <a:ext cx="3638372" cy="839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矩形: 圓角 8">
            <a:extLst>
              <a:ext uri="{FF2B5EF4-FFF2-40B4-BE49-F238E27FC236}">
                <a16:creationId xmlns="" xmlns:a16="http://schemas.microsoft.com/office/drawing/2014/main" id="{762E8D85-E9B2-49D8-810B-9155730C24AB}"/>
              </a:ext>
            </a:extLst>
          </p:cNvPr>
          <p:cNvSpPr/>
          <p:nvPr/>
        </p:nvSpPr>
        <p:spPr>
          <a:xfrm>
            <a:off x="3692468" y="589808"/>
            <a:ext cx="973800" cy="41897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會員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="" xmlns:a16="http://schemas.microsoft.com/office/drawing/2014/main" id="{47E2739D-5956-472B-9467-5A51CB35F41D}"/>
              </a:ext>
            </a:extLst>
          </p:cNvPr>
          <p:cNvSpPr/>
          <p:nvPr/>
        </p:nvSpPr>
        <p:spPr>
          <a:xfrm>
            <a:off x="4723393" y="610862"/>
            <a:ext cx="1163974" cy="418976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總公司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="" xmlns:a16="http://schemas.microsoft.com/office/drawing/2014/main" id="{54BCD4AC-27D9-4F12-90F5-75FC0CBDD219}"/>
              </a:ext>
            </a:extLst>
          </p:cNvPr>
          <p:cNvSpPr/>
          <p:nvPr/>
        </p:nvSpPr>
        <p:spPr>
          <a:xfrm>
            <a:off x="5944493" y="610862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分店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="" xmlns:a16="http://schemas.microsoft.com/office/drawing/2014/main" id="{550AAAAA-6689-4C6F-9232-C1880E508874}"/>
              </a:ext>
            </a:extLst>
          </p:cNvPr>
          <p:cNvSpPr/>
          <p:nvPr/>
        </p:nvSpPr>
        <p:spPr>
          <a:xfrm>
            <a:off x="7035804" y="611604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手機端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3F4CA398-FBAE-41A7-B0F7-86AF02B6A0E0}"/>
              </a:ext>
            </a:extLst>
          </p:cNvPr>
          <p:cNvSpPr/>
          <p:nvPr/>
        </p:nvSpPr>
        <p:spPr>
          <a:xfrm>
            <a:off x="1206630" y="2842698"/>
            <a:ext cx="3459638" cy="533063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檢舉處理、活動上下架</a:t>
            </a:r>
          </a:p>
        </p:txBody>
      </p:sp>
    </p:spTree>
    <p:extLst>
      <p:ext uri="{BB962C8B-B14F-4D97-AF65-F5344CB8AC3E}">
        <p14:creationId xmlns:p14="http://schemas.microsoft.com/office/powerpoint/2010/main" val="31202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2723"/>
      </a:accent1>
      <a:accent2>
        <a:srgbClr val="ED7D31"/>
      </a:accent2>
      <a:accent3>
        <a:srgbClr val="4C3C39"/>
      </a:accent3>
      <a:accent4>
        <a:srgbClr val="FFC000"/>
      </a:accent4>
      <a:accent5>
        <a:srgbClr val="AF6A33"/>
      </a:accent5>
      <a:accent6>
        <a:srgbClr val="392723"/>
      </a:accent6>
      <a:hlink>
        <a:srgbClr val="FFFFFF"/>
      </a:hlink>
      <a:folHlink>
        <a:srgbClr val="AF6A3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9272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1772</Words>
  <Application>Microsoft Office PowerPoint</Application>
  <PresentationFormat>寬螢幕</PresentationFormat>
  <Paragraphs>416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0" baseType="lpstr">
      <vt:lpstr>微软雅黑</vt:lpstr>
      <vt:lpstr>微软雅黑</vt:lpstr>
      <vt:lpstr>宋体</vt:lpstr>
      <vt:lpstr>Microsoft JhengHei</vt:lpstr>
      <vt:lpstr>新細明體</vt:lpstr>
      <vt:lpstr>Arial</vt:lpstr>
      <vt:lpstr>Calibri</vt:lpstr>
      <vt:lpstr>Calibri Light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Kevin Cano</cp:lastModifiedBy>
  <cp:revision>100</cp:revision>
  <dcterms:created xsi:type="dcterms:W3CDTF">2016-05-20T07:15:12Z</dcterms:created>
  <dcterms:modified xsi:type="dcterms:W3CDTF">2018-10-18T14:58:53Z</dcterms:modified>
</cp:coreProperties>
</file>